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2" r:id="rId1"/>
  </p:sldMasterIdLst>
  <p:notesMasterIdLst>
    <p:notesMasterId r:id="rId11"/>
  </p:notesMasterIdLst>
  <p:handoutMasterIdLst>
    <p:handoutMasterId r:id="rId12"/>
  </p:handoutMasterIdLst>
  <p:sldIdLst>
    <p:sldId id="267" r:id="rId2"/>
    <p:sldId id="266" r:id="rId3"/>
    <p:sldId id="257" r:id="rId4"/>
    <p:sldId id="268" r:id="rId5"/>
    <p:sldId id="260" r:id="rId6"/>
    <p:sldId id="258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36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2DFA8-2B35-46A0-B8B3-96691705D782}" type="doc">
      <dgm:prSet loTypeId="urn:microsoft.com/office/officeart/2005/8/layout/cycle7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da-DK"/>
        </a:p>
      </dgm:t>
    </dgm:pt>
    <dgm:pt modelId="{253C51C8-4891-4337-9D72-F3BD01DFD0B4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94C600"/>
          </a:solidFill>
        </a:ln>
      </dgm:spPr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J&amp;P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40DAF183-F05A-4D84-BB3A-69396C25C9C2}" type="parTrans" cxnId="{41B2F6D5-13FF-4599-A230-11987E1DD4C8}">
      <dgm:prSet/>
      <dgm:spPr/>
      <dgm:t>
        <a:bodyPr/>
        <a:lstStyle/>
        <a:p>
          <a:endParaRPr lang="da-DK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30DABDD-1F15-4BC4-9E37-CF921DA9CB99}" type="sibTrans" cxnId="{41B2F6D5-13FF-4599-A230-11987E1DD4C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94C600"/>
        </a:solidFill>
        <a:ln>
          <a:solidFill>
            <a:srgbClr val="94C600"/>
          </a:solidFill>
        </a:ln>
      </dgm:spPr>
      <dgm:t>
        <a:bodyPr/>
        <a:lstStyle/>
        <a:p>
          <a:endParaRPr lang="da-DK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DB8B78CA-45A7-408D-90AE-57E5ADF189C5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94C600"/>
          </a:solidFill>
        </a:ln>
      </dgm:spPr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SEAS-NVE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A6B2FD2A-7004-4205-BD55-0AD80DE2878C}" type="parTrans" cxnId="{8AADF68F-2A74-4259-9EEA-2393AFD94F28}">
      <dgm:prSet/>
      <dgm:spPr/>
      <dgm:t>
        <a:bodyPr/>
        <a:lstStyle/>
        <a:p>
          <a:endParaRPr lang="da-DK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F8E2A9A8-BAA8-450E-818E-CD35D9BD3F08}" type="sibTrans" cxnId="{8AADF68F-2A74-4259-9EEA-2393AFD94F2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94C600"/>
        </a:solidFill>
        <a:ln>
          <a:solidFill>
            <a:srgbClr val="94C600"/>
          </a:solidFill>
        </a:ln>
      </dgm:spPr>
      <dgm:t>
        <a:bodyPr/>
        <a:lstStyle/>
        <a:p>
          <a:endParaRPr lang="da-DK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B2742B2-66FD-48BE-B707-0DD1FCAAFCBA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94C600"/>
          </a:solidFill>
        </a:ln>
      </dgm:spPr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Kunde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92334ACE-B32A-48F9-8056-79A9DD01F06B}" type="parTrans" cxnId="{E594EFFA-33C8-4DF8-89F9-506E79B7EBA5}">
      <dgm:prSet/>
      <dgm:spPr/>
      <dgm:t>
        <a:bodyPr/>
        <a:lstStyle/>
        <a:p>
          <a:endParaRPr lang="da-DK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50CA5CAC-88ED-43C5-9490-FE2F1A7D4EA3}" type="sibTrans" cxnId="{E594EFFA-33C8-4DF8-89F9-506E79B7EBA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94C600"/>
        </a:solidFill>
        <a:ln>
          <a:solidFill>
            <a:srgbClr val="94C600"/>
          </a:solidFill>
        </a:ln>
      </dgm:spPr>
      <dgm:t>
        <a:bodyPr/>
        <a:lstStyle/>
        <a:p>
          <a:endParaRPr lang="da-DK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9E6F0638-5CD8-4F10-BE54-5F1C78A4A7E6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94C600"/>
          </a:solidFill>
        </a:ln>
      </dgm:spPr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Håndværker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5D435C52-0FFB-469A-842D-7B2D5763914F}" type="parTrans" cxnId="{4CE04EDB-438D-47BA-9A27-6FAD4F2D149D}">
      <dgm:prSet/>
      <dgm:spPr/>
      <dgm:t>
        <a:bodyPr/>
        <a:lstStyle/>
        <a:p>
          <a:endParaRPr lang="da-DK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3E158835-AFB7-4D35-8ED6-B9A88B86E0F6}" type="sibTrans" cxnId="{4CE04EDB-438D-47BA-9A27-6FAD4F2D149D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94C600"/>
        </a:solidFill>
        <a:ln>
          <a:solidFill>
            <a:srgbClr val="94C600"/>
          </a:solidFill>
        </a:ln>
      </dgm:spPr>
      <dgm:t>
        <a:bodyPr/>
        <a:lstStyle/>
        <a:p>
          <a:endParaRPr lang="da-DK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DFFCEFEE-9793-4FC7-A672-E54704CD65D8}" type="pres">
      <dgm:prSet presAssocID="{55F2DFA8-2B35-46A0-B8B3-96691705D7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6914F5E1-21F4-46AB-BA56-858C84BA0291}" type="pres">
      <dgm:prSet presAssocID="{253C51C8-4891-4337-9D72-F3BD01DFD0B4}" presName="node" presStyleLbl="node1" presStyleIdx="0" presStyleCnt="4" custRadScaleRad="96568" custRadScaleInc="-24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95D573F-1E8F-468A-8EDC-70BA67F361D3}" type="pres">
      <dgm:prSet presAssocID="{E30DABDD-1F15-4BC4-9E37-CF921DA9CB99}" presName="sibTrans" presStyleLbl="sibTrans2D1" presStyleIdx="0" presStyleCnt="4" custLinFactNeighborX="27145" custLinFactNeighborY="-30886"/>
      <dgm:spPr/>
      <dgm:t>
        <a:bodyPr/>
        <a:lstStyle/>
        <a:p>
          <a:endParaRPr lang="da-DK"/>
        </a:p>
      </dgm:t>
    </dgm:pt>
    <dgm:pt modelId="{7D3840D0-DE27-4BDB-8434-88F67E8D709C}" type="pres">
      <dgm:prSet presAssocID="{E30DABDD-1F15-4BC4-9E37-CF921DA9CB99}" presName="connectorText" presStyleLbl="sibTrans2D1" presStyleIdx="0" presStyleCnt="4"/>
      <dgm:spPr/>
      <dgm:t>
        <a:bodyPr/>
        <a:lstStyle/>
        <a:p>
          <a:endParaRPr lang="da-DK"/>
        </a:p>
      </dgm:t>
    </dgm:pt>
    <dgm:pt modelId="{1AC3EA64-DF9F-416C-92FC-572416CD06DE}" type="pres">
      <dgm:prSet presAssocID="{DB8B78CA-45A7-408D-90AE-57E5ADF189C5}" presName="node" presStyleLbl="node1" presStyleIdx="1" presStyleCnt="4" custRadScaleRad="129884" custRadScaleInc="233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E04F328-F070-4892-9160-C349F0BCD857}" type="pres">
      <dgm:prSet presAssocID="{F8E2A9A8-BAA8-450E-818E-CD35D9BD3F08}" presName="sibTrans" presStyleLbl="sibTrans2D1" presStyleIdx="1" presStyleCnt="4" custAng="18304659" custScaleX="232548" custLinFactX="-10600" custLinFactY="-100000" custLinFactNeighborX="-100000" custLinFactNeighborY="-177971"/>
      <dgm:spPr>
        <a:prstGeom prst="rightArrow">
          <a:avLst/>
        </a:prstGeom>
      </dgm:spPr>
      <dgm:t>
        <a:bodyPr/>
        <a:lstStyle/>
        <a:p>
          <a:endParaRPr lang="da-DK"/>
        </a:p>
      </dgm:t>
    </dgm:pt>
    <dgm:pt modelId="{B7CD1256-A39D-464B-9132-3AA8112FD130}" type="pres">
      <dgm:prSet presAssocID="{F8E2A9A8-BAA8-450E-818E-CD35D9BD3F08}" presName="connectorText" presStyleLbl="sibTrans2D1" presStyleIdx="1" presStyleCnt="4"/>
      <dgm:spPr/>
      <dgm:t>
        <a:bodyPr/>
        <a:lstStyle/>
        <a:p>
          <a:endParaRPr lang="da-DK"/>
        </a:p>
      </dgm:t>
    </dgm:pt>
    <dgm:pt modelId="{3446821F-3F8E-4895-99EC-B0D3ED5E1C80}" type="pres">
      <dgm:prSet presAssocID="{EB2742B2-66FD-48BE-B707-0DD1FCAAFCBA}" presName="node" presStyleLbl="node1" presStyleIdx="2" presStyleCnt="4" custRadScaleRad="94051" custRadScaleInc="169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BA9E980-B421-4FA7-B5B2-1753726F85CD}" type="pres">
      <dgm:prSet presAssocID="{50CA5CAC-88ED-43C5-9490-FE2F1A7D4EA3}" presName="sibTrans" presStyleLbl="sibTrans2D1" presStyleIdx="2" presStyleCnt="4" custLinFactNeighborX="-24287" custLinFactNeighborY="15443"/>
      <dgm:spPr/>
      <dgm:t>
        <a:bodyPr/>
        <a:lstStyle/>
        <a:p>
          <a:endParaRPr lang="da-DK"/>
        </a:p>
      </dgm:t>
    </dgm:pt>
    <dgm:pt modelId="{6F59C221-64BF-4841-AB59-2FCB1E43B066}" type="pres">
      <dgm:prSet presAssocID="{50CA5CAC-88ED-43C5-9490-FE2F1A7D4EA3}" presName="connectorText" presStyleLbl="sibTrans2D1" presStyleIdx="2" presStyleCnt="4"/>
      <dgm:spPr/>
      <dgm:t>
        <a:bodyPr/>
        <a:lstStyle/>
        <a:p>
          <a:endParaRPr lang="da-DK"/>
        </a:p>
      </dgm:t>
    </dgm:pt>
    <dgm:pt modelId="{2AF852C5-DEA4-4E2A-9109-2C459AFB9DED}" type="pres">
      <dgm:prSet presAssocID="{9E6F0638-5CD8-4F10-BE54-5F1C78A4A7E6}" presName="node" presStyleLbl="node1" presStyleIdx="3" presStyleCnt="4" custRadScaleRad="129994" custRadScaleInc="-2417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16852F1-5378-49F4-9C83-C7CF2AA553A1}" type="pres">
      <dgm:prSet presAssocID="{3E158835-AFB7-4D35-8ED6-B9A88B86E0F6}" presName="sibTrans" presStyleLbl="sibTrans2D1" presStyleIdx="3" presStyleCnt="4" custLinFactNeighborX="-24287" custLinFactNeighborY="-26474"/>
      <dgm:spPr/>
      <dgm:t>
        <a:bodyPr/>
        <a:lstStyle/>
        <a:p>
          <a:endParaRPr lang="da-DK"/>
        </a:p>
      </dgm:t>
    </dgm:pt>
    <dgm:pt modelId="{E78C496A-72A3-484C-A89F-2FE230CFD395}" type="pres">
      <dgm:prSet presAssocID="{3E158835-AFB7-4D35-8ED6-B9A88B86E0F6}" presName="connectorText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2F323CAE-4F6A-4E9F-86A8-95CF375FFE64}" type="presOf" srcId="{55F2DFA8-2B35-46A0-B8B3-96691705D782}" destId="{DFFCEFEE-9793-4FC7-A672-E54704CD65D8}" srcOrd="0" destOrd="0" presId="urn:microsoft.com/office/officeart/2005/8/layout/cycle7"/>
    <dgm:cxn modelId="{8AADF68F-2A74-4259-9EEA-2393AFD94F28}" srcId="{55F2DFA8-2B35-46A0-B8B3-96691705D782}" destId="{DB8B78CA-45A7-408D-90AE-57E5ADF189C5}" srcOrd="1" destOrd="0" parTransId="{A6B2FD2A-7004-4205-BD55-0AD80DE2878C}" sibTransId="{F8E2A9A8-BAA8-450E-818E-CD35D9BD3F08}"/>
    <dgm:cxn modelId="{F6C24677-CD14-451F-8173-D75E05380A48}" type="presOf" srcId="{3E158835-AFB7-4D35-8ED6-B9A88B86E0F6}" destId="{E78C496A-72A3-484C-A89F-2FE230CFD395}" srcOrd="1" destOrd="0" presId="urn:microsoft.com/office/officeart/2005/8/layout/cycle7"/>
    <dgm:cxn modelId="{41B2F6D5-13FF-4599-A230-11987E1DD4C8}" srcId="{55F2DFA8-2B35-46A0-B8B3-96691705D782}" destId="{253C51C8-4891-4337-9D72-F3BD01DFD0B4}" srcOrd="0" destOrd="0" parTransId="{40DAF183-F05A-4D84-BB3A-69396C25C9C2}" sibTransId="{E30DABDD-1F15-4BC4-9E37-CF921DA9CB99}"/>
    <dgm:cxn modelId="{A8293A76-B266-48DF-A155-BC49B6E11061}" type="presOf" srcId="{50CA5CAC-88ED-43C5-9490-FE2F1A7D4EA3}" destId="{6F59C221-64BF-4841-AB59-2FCB1E43B066}" srcOrd="1" destOrd="0" presId="urn:microsoft.com/office/officeart/2005/8/layout/cycle7"/>
    <dgm:cxn modelId="{D082E794-845E-4A1F-AD6D-8345862A6E24}" type="presOf" srcId="{F8E2A9A8-BAA8-450E-818E-CD35D9BD3F08}" destId="{B7CD1256-A39D-464B-9132-3AA8112FD130}" srcOrd="1" destOrd="0" presId="urn:microsoft.com/office/officeart/2005/8/layout/cycle7"/>
    <dgm:cxn modelId="{4ACD69FA-668F-4E55-8002-0C3C989FFCB6}" type="presOf" srcId="{F8E2A9A8-BAA8-450E-818E-CD35D9BD3F08}" destId="{5E04F328-F070-4892-9160-C349F0BCD857}" srcOrd="0" destOrd="0" presId="urn:microsoft.com/office/officeart/2005/8/layout/cycle7"/>
    <dgm:cxn modelId="{216DC07A-8BB5-4CB4-92E3-60E5F297186C}" type="presOf" srcId="{253C51C8-4891-4337-9D72-F3BD01DFD0B4}" destId="{6914F5E1-21F4-46AB-BA56-858C84BA0291}" srcOrd="0" destOrd="0" presId="urn:microsoft.com/office/officeart/2005/8/layout/cycle7"/>
    <dgm:cxn modelId="{D8FB3211-F347-41ED-92E7-B4C6198708A0}" type="presOf" srcId="{E30DABDD-1F15-4BC4-9E37-CF921DA9CB99}" destId="{895D573F-1E8F-468A-8EDC-70BA67F361D3}" srcOrd="0" destOrd="0" presId="urn:microsoft.com/office/officeart/2005/8/layout/cycle7"/>
    <dgm:cxn modelId="{E594EFFA-33C8-4DF8-89F9-506E79B7EBA5}" srcId="{55F2DFA8-2B35-46A0-B8B3-96691705D782}" destId="{EB2742B2-66FD-48BE-B707-0DD1FCAAFCBA}" srcOrd="2" destOrd="0" parTransId="{92334ACE-B32A-48F9-8056-79A9DD01F06B}" sibTransId="{50CA5CAC-88ED-43C5-9490-FE2F1A7D4EA3}"/>
    <dgm:cxn modelId="{1DBCBA59-3D39-4DF9-B4E4-52FB28F3B84D}" type="presOf" srcId="{3E158835-AFB7-4D35-8ED6-B9A88B86E0F6}" destId="{C16852F1-5378-49F4-9C83-C7CF2AA553A1}" srcOrd="0" destOrd="0" presId="urn:microsoft.com/office/officeart/2005/8/layout/cycle7"/>
    <dgm:cxn modelId="{23FBCAC4-C67D-4EF2-BA26-DEDC4976A073}" type="presOf" srcId="{9E6F0638-5CD8-4F10-BE54-5F1C78A4A7E6}" destId="{2AF852C5-DEA4-4E2A-9109-2C459AFB9DED}" srcOrd="0" destOrd="0" presId="urn:microsoft.com/office/officeart/2005/8/layout/cycle7"/>
    <dgm:cxn modelId="{3E00488B-93B4-49A2-B0A9-03EE18A3338B}" type="presOf" srcId="{50CA5CAC-88ED-43C5-9490-FE2F1A7D4EA3}" destId="{6BA9E980-B421-4FA7-B5B2-1753726F85CD}" srcOrd="0" destOrd="0" presId="urn:microsoft.com/office/officeart/2005/8/layout/cycle7"/>
    <dgm:cxn modelId="{3E437C0A-9EF4-4352-BBF1-93E22EA25814}" type="presOf" srcId="{EB2742B2-66FD-48BE-B707-0DD1FCAAFCBA}" destId="{3446821F-3F8E-4895-99EC-B0D3ED5E1C80}" srcOrd="0" destOrd="0" presId="urn:microsoft.com/office/officeart/2005/8/layout/cycle7"/>
    <dgm:cxn modelId="{495459F4-3868-4B2A-9980-8C02C2A61998}" type="presOf" srcId="{E30DABDD-1F15-4BC4-9E37-CF921DA9CB99}" destId="{7D3840D0-DE27-4BDB-8434-88F67E8D709C}" srcOrd="1" destOrd="0" presId="urn:microsoft.com/office/officeart/2005/8/layout/cycle7"/>
    <dgm:cxn modelId="{4CE04EDB-438D-47BA-9A27-6FAD4F2D149D}" srcId="{55F2DFA8-2B35-46A0-B8B3-96691705D782}" destId="{9E6F0638-5CD8-4F10-BE54-5F1C78A4A7E6}" srcOrd="3" destOrd="0" parTransId="{5D435C52-0FFB-469A-842D-7B2D5763914F}" sibTransId="{3E158835-AFB7-4D35-8ED6-B9A88B86E0F6}"/>
    <dgm:cxn modelId="{CFC8B365-665D-4C2A-81D7-A7F1768416B2}" type="presOf" srcId="{DB8B78CA-45A7-408D-90AE-57E5ADF189C5}" destId="{1AC3EA64-DF9F-416C-92FC-572416CD06DE}" srcOrd="0" destOrd="0" presId="urn:microsoft.com/office/officeart/2005/8/layout/cycle7"/>
    <dgm:cxn modelId="{C96C1E52-5B00-49C3-84BB-1BCF83B63706}" type="presParOf" srcId="{DFFCEFEE-9793-4FC7-A672-E54704CD65D8}" destId="{6914F5E1-21F4-46AB-BA56-858C84BA0291}" srcOrd="0" destOrd="0" presId="urn:microsoft.com/office/officeart/2005/8/layout/cycle7"/>
    <dgm:cxn modelId="{6CFD38C5-B849-47CB-808A-DC202AD14464}" type="presParOf" srcId="{DFFCEFEE-9793-4FC7-A672-E54704CD65D8}" destId="{895D573F-1E8F-468A-8EDC-70BA67F361D3}" srcOrd="1" destOrd="0" presId="urn:microsoft.com/office/officeart/2005/8/layout/cycle7"/>
    <dgm:cxn modelId="{22234701-EE6F-46B1-9D6E-365171FF059B}" type="presParOf" srcId="{895D573F-1E8F-468A-8EDC-70BA67F361D3}" destId="{7D3840D0-DE27-4BDB-8434-88F67E8D709C}" srcOrd="0" destOrd="0" presId="urn:microsoft.com/office/officeart/2005/8/layout/cycle7"/>
    <dgm:cxn modelId="{93FFBA4A-CCA5-4326-999D-54BAE72910D0}" type="presParOf" srcId="{DFFCEFEE-9793-4FC7-A672-E54704CD65D8}" destId="{1AC3EA64-DF9F-416C-92FC-572416CD06DE}" srcOrd="2" destOrd="0" presId="urn:microsoft.com/office/officeart/2005/8/layout/cycle7"/>
    <dgm:cxn modelId="{AC70D93E-AA54-4DE4-A246-2F7E66975DD3}" type="presParOf" srcId="{DFFCEFEE-9793-4FC7-A672-E54704CD65D8}" destId="{5E04F328-F070-4892-9160-C349F0BCD857}" srcOrd="3" destOrd="0" presId="urn:microsoft.com/office/officeart/2005/8/layout/cycle7"/>
    <dgm:cxn modelId="{84E60C31-6A31-4993-8B36-B89DD8D46DDC}" type="presParOf" srcId="{5E04F328-F070-4892-9160-C349F0BCD857}" destId="{B7CD1256-A39D-464B-9132-3AA8112FD130}" srcOrd="0" destOrd="0" presId="urn:microsoft.com/office/officeart/2005/8/layout/cycle7"/>
    <dgm:cxn modelId="{DC98CDB9-25C5-49E3-8825-C19E3DAB1152}" type="presParOf" srcId="{DFFCEFEE-9793-4FC7-A672-E54704CD65D8}" destId="{3446821F-3F8E-4895-99EC-B0D3ED5E1C80}" srcOrd="4" destOrd="0" presId="urn:microsoft.com/office/officeart/2005/8/layout/cycle7"/>
    <dgm:cxn modelId="{1584F821-75A6-4A87-8B0F-D27A8EE44AC1}" type="presParOf" srcId="{DFFCEFEE-9793-4FC7-A672-E54704CD65D8}" destId="{6BA9E980-B421-4FA7-B5B2-1753726F85CD}" srcOrd="5" destOrd="0" presId="urn:microsoft.com/office/officeart/2005/8/layout/cycle7"/>
    <dgm:cxn modelId="{05BB554B-58D7-41B3-9BDC-EAF7F7C8E7E7}" type="presParOf" srcId="{6BA9E980-B421-4FA7-B5B2-1753726F85CD}" destId="{6F59C221-64BF-4841-AB59-2FCB1E43B066}" srcOrd="0" destOrd="0" presId="urn:microsoft.com/office/officeart/2005/8/layout/cycle7"/>
    <dgm:cxn modelId="{27081897-D824-47BC-9707-3FE819A0F2E0}" type="presParOf" srcId="{DFFCEFEE-9793-4FC7-A672-E54704CD65D8}" destId="{2AF852C5-DEA4-4E2A-9109-2C459AFB9DED}" srcOrd="6" destOrd="0" presId="urn:microsoft.com/office/officeart/2005/8/layout/cycle7"/>
    <dgm:cxn modelId="{04F61725-0F3D-4367-A325-3A6E55285F27}" type="presParOf" srcId="{DFFCEFEE-9793-4FC7-A672-E54704CD65D8}" destId="{C16852F1-5378-49F4-9C83-C7CF2AA553A1}" srcOrd="7" destOrd="0" presId="urn:microsoft.com/office/officeart/2005/8/layout/cycle7"/>
    <dgm:cxn modelId="{A1BA24BA-C8B8-4A2A-858D-775608269CBB}" type="presParOf" srcId="{C16852F1-5378-49F4-9C83-C7CF2AA553A1}" destId="{E78C496A-72A3-484C-A89F-2FE230CFD395}" srcOrd="0" destOrd="0" presId="urn:microsoft.com/office/officeart/2005/8/layout/cycle7"/>
  </dgm:cxnLst>
  <dgm:bg>
    <a:solidFill>
      <a:schemeClr val="bg1"/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F2DFA8-2B35-46A0-B8B3-96691705D782}" type="doc">
      <dgm:prSet loTypeId="urn:microsoft.com/office/officeart/2005/8/layout/cycle7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da-DK"/>
        </a:p>
      </dgm:t>
    </dgm:pt>
    <dgm:pt modelId="{253C51C8-4891-4337-9D72-F3BD01DFD0B4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94C600"/>
          </a:solidFill>
        </a:ln>
      </dgm:spPr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J&amp;P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40DAF183-F05A-4D84-BB3A-69396C25C9C2}" type="parTrans" cxnId="{41B2F6D5-13FF-4599-A230-11987E1DD4C8}">
      <dgm:prSet/>
      <dgm:spPr/>
      <dgm:t>
        <a:bodyPr/>
        <a:lstStyle/>
        <a:p>
          <a:endParaRPr lang="da-DK"/>
        </a:p>
      </dgm:t>
    </dgm:pt>
    <dgm:pt modelId="{E30DABDD-1F15-4BC4-9E37-CF921DA9CB99}" type="sibTrans" cxnId="{41B2F6D5-13FF-4599-A230-11987E1DD4C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94C600"/>
        </a:solidFill>
        <a:ln>
          <a:solidFill>
            <a:srgbClr val="FFFFFF"/>
          </a:solidFill>
        </a:ln>
      </dgm:spPr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Tilskudssøgning</a:t>
          </a:r>
          <a:endParaRPr lang="da-DK" dirty="0">
            <a:solidFill>
              <a:schemeClr val="bg1"/>
            </a:solidFill>
          </a:endParaRPr>
        </a:p>
      </dgm:t>
    </dgm:pt>
    <dgm:pt modelId="{DB8B78CA-45A7-408D-90AE-57E5ADF189C5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94C600"/>
          </a:solidFill>
        </a:ln>
      </dgm:spPr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SEAS-NVE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A6B2FD2A-7004-4205-BD55-0AD80DE2878C}" type="parTrans" cxnId="{8AADF68F-2A74-4259-9EEA-2393AFD94F28}">
      <dgm:prSet/>
      <dgm:spPr/>
      <dgm:t>
        <a:bodyPr/>
        <a:lstStyle/>
        <a:p>
          <a:endParaRPr lang="da-DK"/>
        </a:p>
      </dgm:t>
    </dgm:pt>
    <dgm:pt modelId="{F8E2A9A8-BAA8-450E-818E-CD35D9BD3F08}" type="sibTrans" cxnId="{8AADF68F-2A74-4259-9EEA-2393AFD94F2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rgbClr val="FFFFFF"/>
          </a:solidFill>
        </a:ln>
      </dgm:spPr>
      <dgm:t>
        <a:bodyPr/>
        <a:lstStyle/>
        <a:p>
          <a:r>
            <a:rPr lang="da-DK" dirty="0" smtClean="0"/>
            <a:t>Udbetaling af tilskud</a:t>
          </a:r>
          <a:endParaRPr lang="da-DK" dirty="0"/>
        </a:p>
      </dgm:t>
    </dgm:pt>
    <dgm:pt modelId="{EB2742B2-66FD-48BE-B707-0DD1FCAAFCBA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Kunde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92334ACE-B32A-48F9-8056-79A9DD01F06B}" type="parTrans" cxnId="{E594EFFA-33C8-4DF8-89F9-506E79B7EBA5}">
      <dgm:prSet/>
      <dgm:spPr/>
      <dgm:t>
        <a:bodyPr/>
        <a:lstStyle/>
        <a:p>
          <a:endParaRPr lang="da-DK"/>
        </a:p>
      </dgm:t>
    </dgm:pt>
    <dgm:pt modelId="{50CA5CAC-88ED-43C5-9490-FE2F1A7D4EA3}" type="sibTrans" cxnId="{E594EFFA-33C8-4DF8-89F9-506E79B7EBA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94C600"/>
        </a:solidFill>
        <a:ln>
          <a:solidFill>
            <a:srgbClr val="FFFFFF"/>
          </a:solidFill>
        </a:ln>
      </dgm:spPr>
      <dgm:t>
        <a:bodyPr/>
        <a:lstStyle/>
        <a:p>
          <a:r>
            <a:rPr lang="da-DK" dirty="0" smtClean="0"/>
            <a:t>Tilbud / accept</a:t>
          </a:r>
          <a:endParaRPr lang="da-DK" dirty="0"/>
        </a:p>
      </dgm:t>
    </dgm:pt>
    <dgm:pt modelId="{9E6F0638-5CD8-4F10-BE54-5F1C78A4A7E6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94C600"/>
          </a:solidFill>
        </a:ln>
      </dgm:spPr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Håndværker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5D435C52-0FFB-469A-842D-7B2D5763914F}" type="parTrans" cxnId="{4CE04EDB-438D-47BA-9A27-6FAD4F2D149D}">
      <dgm:prSet/>
      <dgm:spPr/>
      <dgm:t>
        <a:bodyPr/>
        <a:lstStyle/>
        <a:p>
          <a:endParaRPr lang="da-DK"/>
        </a:p>
      </dgm:t>
    </dgm:pt>
    <dgm:pt modelId="{3E158835-AFB7-4D35-8ED6-B9A88B86E0F6}" type="sibTrans" cxnId="{4CE04EDB-438D-47BA-9A27-6FAD4F2D149D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94C600"/>
        </a:solidFill>
        <a:ln>
          <a:solidFill>
            <a:srgbClr val="FFFFFF"/>
          </a:solidFill>
        </a:ln>
      </dgm:spPr>
      <dgm:t>
        <a:bodyPr/>
        <a:lstStyle/>
        <a:p>
          <a:r>
            <a:rPr lang="da-DK" dirty="0" smtClean="0"/>
            <a:t>Tilbud + accept / Færdigmelding / Udbetaling af tilskud</a:t>
          </a:r>
          <a:endParaRPr lang="da-DK" dirty="0"/>
        </a:p>
      </dgm:t>
    </dgm:pt>
    <dgm:pt modelId="{DFFCEFEE-9793-4FC7-A672-E54704CD65D8}" type="pres">
      <dgm:prSet presAssocID="{55F2DFA8-2B35-46A0-B8B3-96691705D7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6914F5E1-21F4-46AB-BA56-858C84BA0291}" type="pres">
      <dgm:prSet presAssocID="{253C51C8-4891-4337-9D72-F3BD01DFD0B4}" presName="node" presStyleLbl="node1" presStyleIdx="0" presStyleCnt="4" custRadScaleRad="105019" custRadScaleInc="-6191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95D573F-1E8F-468A-8EDC-70BA67F361D3}" type="pres">
      <dgm:prSet presAssocID="{E30DABDD-1F15-4BC4-9E37-CF921DA9CB99}" presName="sibTrans" presStyleLbl="sibTrans2D1" presStyleIdx="0" presStyleCnt="4" custScaleX="155691" custLinFactNeighborX="2405" custLinFactNeighborY="2054"/>
      <dgm:spPr/>
      <dgm:t>
        <a:bodyPr/>
        <a:lstStyle/>
        <a:p>
          <a:endParaRPr lang="da-DK"/>
        </a:p>
      </dgm:t>
    </dgm:pt>
    <dgm:pt modelId="{7D3840D0-DE27-4BDB-8434-88F67E8D709C}" type="pres">
      <dgm:prSet presAssocID="{E30DABDD-1F15-4BC4-9E37-CF921DA9CB99}" presName="connectorText" presStyleLbl="sibTrans2D1" presStyleIdx="0" presStyleCnt="4"/>
      <dgm:spPr/>
      <dgm:t>
        <a:bodyPr/>
        <a:lstStyle/>
        <a:p>
          <a:endParaRPr lang="da-DK"/>
        </a:p>
      </dgm:t>
    </dgm:pt>
    <dgm:pt modelId="{1AC3EA64-DF9F-416C-92FC-572416CD06DE}" type="pres">
      <dgm:prSet presAssocID="{DB8B78CA-45A7-408D-90AE-57E5ADF189C5}" presName="node" presStyleLbl="node1" presStyleIdx="1" presStyleCnt="4" custRadScaleRad="161285" custRadScaleInc="-7921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E04F328-F070-4892-9160-C349F0BCD857}" type="pres">
      <dgm:prSet presAssocID="{F8E2A9A8-BAA8-450E-818E-CD35D9BD3F08}" presName="sibTrans" presStyleLbl="sibTrans2D1" presStyleIdx="1" presStyleCnt="4" custAng="19759411" custScaleX="408857" custLinFactX="-100000" custLinFactNeighborX="-184831" custLinFactNeighborY="8251"/>
      <dgm:spPr>
        <a:prstGeom prst="rightArrow">
          <a:avLst/>
        </a:prstGeom>
      </dgm:spPr>
      <dgm:t>
        <a:bodyPr/>
        <a:lstStyle/>
        <a:p>
          <a:endParaRPr lang="da-DK"/>
        </a:p>
      </dgm:t>
    </dgm:pt>
    <dgm:pt modelId="{B7CD1256-A39D-464B-9132-3AA8112FD130}" type="pres">
      <dgm:prSet presAssocID="{F8E2A9A8-BAA8-450E-818E-CD35D9BD3F08}" presName="connectorText" presStyleLbl="sibTrans2D1" presStyleIdx="1" presStyleCnt="4"/>
      <dgm:spPr/>
      <dgm:t>
        <a:bodyPr/>
        <a:lstStyle/>
        <a:p>
          <a:endParaRPr lang="da-DK"/>
        </a:p>
      </dgm:t>
    </dgm:pt>
    <dgm:pt modelId="{3446821F-3F8E-4895-99EC-B0D3ED5E1C80}" type="pres">
      <dgm:prSet presAssocID="{EB2742B2-66FD-48BE-B707-0DD1FCAAFCBA}" presName="node" presStyleLbl="node1" presStyleIdx="2" presStyleCnt="4" custRadScaleRad="96551" custRadScaleInc="-2351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BA9E980-B421-4FA7-B5B2-1753726F85CD}" type="pres">
      <dgm:prSet presAssocID="{50CA5CAC-88ED-43C5-9490-FE2F1A7D4EA3}" presName="sibTrans" presStyleLbl="sibTrans2D1" presStyleIdx="2" presStyleCnt="4" custAng="21582842" custScaleX="100333" custLinFactNeighborX="-4489" custLinFactNeighborY="2206"/>
      <dgm:spPr/>
      <dgm:t>
        <a:bodyPr/>
        <a:lstStyle/>
        <a:p>
          <a:endParaRPr lang="da-DK"/>
        </a:p>
      </dgm:t>
    </dgm:pt>
    <dgm:pt modelId="{6F59C221-64BF-4841-AB59-2FCB1E43B066}" type="pres">
      <dgm:prSet presAssocID="{50CA5CAC-88ED-43C5-9490-FE2F1A7D4EA3}" presName="connectorText" presStyleLbl="sibTrans2D1" presStyleIdx="2" presStyleCnt="4"/>
      <dgm:spPr/>
      <dgm:t>
        <a:bodyPr/>
        <a:lstStyle/>
        <a:p>
          <a:endParaRPr lang="da-DK"/>
        </a:p>
      </dgm:t>
    </dgm:pt>
    <dgm:pt modelId="{2AF852C5-DEA4-4E2A-9109-2C459AFB9DED}" type="pres">
      <dgm:prSet presAssocID="{9E6F0638-5CD8-4F10-BE54-5F1C78A4A7E6}" presName="node" presStyleLbl="node1" presStyleIdx="3" presStyleCnt="4" custRadScaleRad="157145" custRadScaleInc="-8265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16852F1-5378-49F4-9C83-C7CF2AA553A1}" type="pres">
      <dgm:prSet presAssocID="{3E158835-AFB7-4D35-8ED6-B9A88B86E0F6}" presName="sibTrans" presStyleLbl="sibTrans2D1" presStyleIdx="3" presStyleCnt="4" custAng="20276738" custScaleX="410383" custLinFactNeighborX="2695" custLinFactNeighborY="-2207"/>
      <dgm:spPr>
        <a:prstGeom prst="leftRightArrow">
          <a:avLst/>
        </a:prstGeom>
      </dgm:spPr>
      <dgm:t>
        <a:bodyPr/>
        <a:lstStyle/>
        <a:p>
          <a:endParaRPr lang="da-DK"/>
        </a:p>
      </dgm:t>
    </dgm:pt>
    <dgm:pt modelId="{E78C496A-72A3-484C-A89F-2FE230CFD395}" type="pres">
      <dgm:prSet presAssocID="{3E158835-AFB7-4D35-8ED6-B9A88B86E0F6}" presName="connectorText" presStyleLbl="sibTrans2D1" presStyleIdx="3" presStyleCnt="4"/>
      <dgm:spPr>
        <a:prstGeom prst="rightArrow">
          <a:avLst/>
        </a:prstGeom>
      </dgm:spPr>
      <dgm:t>
        <a:bodyPr/>
        <a:lstStyle/>
        <a:p>
          <a:endParaRPr lang="da-DK"/>
        </a:p>
      </dgm:t>
    </dgm:pt>
  </dgm:ptLst>
  <dgm:cxnLst>
    <dgm:cxn modelId="{B4058983-6291-41E1-8A5F-CA29D2FC452D}" type="presOf" srcId="{3E158835-AFB7-4D35-8ED6-B9A88B86E0F6}" destId="{E78C496A-72A3-484C-A89F-2FE230CFD395}" srcOrd="1" destOrd="0" presId="urn:microsoft.com/office/officeart/2005/8/layout/cycle7"/>
    <dgm:cxn modelId="{142E8518-C0C2-4F1D-BBC0-A1C10242FD40}" type="presOf" srcId="{DB8B78CA-45A7-408D-90AE-57E5ADF189C5}" destId="{1AC3EA64-DF9F-416C-92FC-572416CD06DE}" srcOrd="0" destOrd="0" presId="urn:microsoft.com/office/officeart/2005/8/layout/cycle7"/>
    <dgm:cxn modelId="{8AADF68F-2A74-4259-9EEA-2393AFD94F28}" srcId="{55F2DFA8-2B35-46A0-B8B3-96691705D782}" destId="{DB8B78CA-45A7-408D-90AE-57E5ADF189C5}" srcOrd="1" destOrd="0" parTransId="{A6B2FD2A-7004-4205-BD55-0AD80DE2878C}" sibTransId="{F8E2A9A8-BAA8-450E-818E-CD35D9BD3F08}"/>
    <dgm:cxn modelId="{45BAA4CD-1421-40F8-966C-930F97697799}" type="presOf" srcId="{E30DABDD-1F15-4BC4-9E37-CF921DA9CB99}" destId="{895D573F-1E8F-468A-8EDC-70BA67F361D3}" srcOrd="0" destOrd="0" presId="urn:microsoft.com/office/officeart/2005/8/layout/cycle7"/>
    <dgm:cxn modelId="{41B2F6D5-13FF-4599-A230-11987E1DD4C8}" srcId="{55F2DFA8-2B35-46A0-B8B3-96691705D782}" destId="{253C51C8-4891-4337-9D72-F3BD01DFD0B4}" srcOrd="0" destOrd="0" parTransId="{40DAF183-F05A-4D84-BB3A-69396C25C9C2}" sibTransId="{E30DABDD-1F15-4BC4-9E37-CF921DA9CB99}"/>
    <dgm:cxn modelId="{15FFAC5A-5090-4B1D-A14C-9609F8EBFE83}" type="presOf" srcId="{EB2742B2-66FD-48BE-B707-0DD1FCAAFCBA}" destId="{3446821F-3F8E-4895-99EC-B0D3ED5E1C80}" srcOrd="0" destOrd="0" presId="urn:microsoft.com/office/officeart/2005/8/layout/cycle7"/>
    <dgm:cxn modelId="{F71C0D0B-E487-4CCD-9BBF-48E5894AE305}" type="presOf" srcId="{50CA5CAC-88ED-43C5-9490-FE2F1A7D4EA3}" destId="{6F59C221-64BF-4841-AB59-2FCB1E43B066}" srcOrd="1" destOrd="0" presId="urn:microsoft.com/office/officeart/2005/8/layout/cycle7"/>
    <dgm:cxn modelId="{FD077FAC-146F-4B7F-88F5-B7362A229C2C}" type="presOf" srcId="{55F2DFA8-2B35-46A0-B8B3-96691705D782}" destId="{DFFCEFEE-9793-4FC7-A672-E54704CD65D8}" srcOrd="0" destOrd="0" presId="urn:microsoft.com/office/officeart/2005/8/layout/cycle7"/>
    <dgm:cxn modelId="{E594EFFA-33C8-4DF8-89F9-506E79B7EBA5}" srcId="{55F2DFA8-2B35-46A0-B8B3-96691705D782}" destId="{EB2742B2-66FD-48BE-B707-0DD1FCAAFCBA}" srcOrd="2" destOrd="0" parTransId="{92334ACE-B32A-48F9-8056-79A9DD01F06B}" sibTransId="{50CA5CAC-88ED-43C5-9490-FE2F1A7D4EA3}"/>
    <dgm:cxn modelId="{7A865B11-859E-4528-A40A-CEC52C2306B5}" type="presOf" srcId="{9E6F0638-5CD8-4F10-BE54-5F1C78A4A7E6}" destId="{2AF852C5-DEA4-4E2A-9109-2C459AFB9DED}" srcOrd="0" destOrd="0" presId="urn:microsoft.com/office/officeart/2005/8/layout/cycle7"/>
    <dgm:cxn modelId="{EAE36267-FB4D-4C58-B30F-ECDFC05F3EFD}" type="presOf" srcId="{F8E2A9A8-BAA8-450E-818E-CD35D9BD3F08}" destId="{B7CD1256-A39D-464B-9132-3AA8112FD130}" srcOrd="1" destOrd="0" presId="urn:microsoft.com/office/officeart/2005/8/layout/cycle7"/>
    <dgm:cxn modelId="{68C4ABF7-41F6-4B13-9AB6-5027B7D5C6FE}" type="presOf" srcId="{F8E2A9A8-BAA8-450E-818E-CD35D9BD3F08}" destId="{5E04F328-F070-4892-9160-C349F0BCD857}" srcOrd="0" destOrd="0" presId="urn:microsoft.com/office/officeart/2005/8/layout/cycle7"/>
    <dgm:cxn modelId="{5F6A1A63-EA3B-4B5C-A5A9-C0C89D8FCB11}" type="presOf" srcId="{E30DABDD-1F15-4BC4-9E37-CF921DA9CB99}" destId="{7D3840D0-DE27-4BDB-8434-88F67E8D709C}" srcOrd="1" destOrd="0" presId="urn:microsoft.com/office/officeart/2005/8/layout/cycle7"/>
    <dgm:cxn modelId="{8B5F3162-A855-4B3F-A827-C02BA42D67B4}" type="presOf" srcId="{50CA5CAC-88ED-43C5-9490-FE2F1A7D4EA3}" destId="{6BA9E980-B421-4FA7-B5B2-1753726F85CD}" srcOrd="0" destOrd="0" presId="urn:microsoft.com/office/officeart/2005/8/layout/cycle7"/>
    <dgm:cxn modelId="{4CE04EDB-438D-47BA-9A27-6FAD4F2D149D}" srcId="{55F2DFA8-2B35-46A0-B8B3-96691705D782}" destId="{9E6F0638-5CD8-4F10-BE54-5F1C78A4A7E6}" srcOrd="3" destOrd="0" parTransId="{5D435C52-0FFB-469A-842D-7B2D5763914F}" sibTransId="{3E158835-AFB7-4D35-8ED6-B9A88B86E0F6}"/>
    <dgm:cxn modelId="{2AC093A5-A539-4D7F-B159-AB8882468DDE}" type="presOf" srcId="{253C51C8-4891-4337-9D72-F3BD01DFD0B4}" destId="{6914F5E1-21F4-46AB-BA56-858C84BA0291}" srcOrd="0" destOrd="0" presId="urn:microsoft.com/office/officeart/2005/8/layout/cycle7"/>
    <dgm:cxn modelId="{CFC9F9AC-8ED0-478D-8AB6-1E9FD087DE37}" type="presOf" srcId="{3E158835-AFB7-4D35-8ED6-B9A88B86E0F6}" destId="{C16852F1-5378-49F4-9C83-C7CF2AA553A1}" srcOrd="0" destOrd="0" presId="urn:microsoft.com/office/officeart/2005/8/layout/cycle7"/>
    <dgm:cxn modelId="{243FD69D-FEB8-4682-B6C4-70A27F5789A2}" type="presParOf" srcId="{DFFCEFEE-9793-4FC7-A672-E54704CD65D8}" destId="{6914F5E1-21F4-46AB-BA56-858C84BA0291}" srcOrd="0" destOrd="0" presId="urn:microsoft.com/office/officeart/2005/8/layout/cycle7"/>
    <dgm:cxn modelId="{AF693082-72DC-4BBE-8AEF-668627EC2C18}" type="presParOf" srcId="{DFFCEFEE-9793-4FC7-A672-E54704CD65D8}" destId="{895D573F-1E8F-468A-8EDC-70BA67F361D3}" srcOrd="1" destOrd="0" presId="urn:microsoft.com/office/officeart/2005/8/layout/cycle7"/>
    <dgm:cxn modelId="{1F9EFA51-2AFC-4614-AB07-FF90F3694A7E}" type="presParOf" srcId="{895D573F-1E8F-468A-8EDC-70BA67F361D3}" destId="{7D3840D0-DE27-4BDB-8434-88F67E8D709C}" srcOrd="0" destOrd="0" presId="urn:microsoft.com/office/officeart/2005/8/layout/cycle7"/>
    <dgm:cxn modelId="{D680CCE4-6826-4224-AB0F-92A438D4A702}" type="presParOf" srcId="{DFFCEFEE-9793-4FC7-A672-E54704CD65D8}" destId="{1AC3EA64-DF9F-416C-92FC-572416CD06DE}" srcOrd="2" destOrd="0" presId="urn:microsoft.com/office/officeart/2005/8/layout/cycle7"/>
    <dgm:cxn modelId="{AA6459F7-93ED-4322-A8D4-DEF575986A49}" type="presParOf" srcId="{DFFCEFEE-9793-4FC7-A672-E54704CD65D8}" destId="{5E04F328-F070-4892-9160-C349F0BCD857}" srcOrd="3" destOrd="0" presId="urn:microsoft.com/office/officeart/2005/8/layout/cycle7"/>
    <dgm:cxn modelId="{7816CEB6-194C-4D98-AF31-056202328145}" type="presParOf" srcId="{5E04F328-F070-4892-9160-C349F0BCD857}" destId="{B7CD1256-A39D-464B-9132-3AA8112FD130}" srcOrd="0" destOrd="0" presId="urn:microsoft.com/office/officeart/2005/8/layout/cycle7"/>
    <dgm:cxn modelId="{D8213EDB-CE7C-4AA6-B0FE-EFD5024A1F28}" type="presParOf" srcId="{DFFCEFEE-9793-4FC7-A672-E54704CD65D8}" destId="{3446821F-3F8E-4895-99EC-B0D3ED5E1C80}" srcOrd="4" destOrd="0" presId="urn:microsoft.com/office/officeart/2005/8/layout/cycle7"/>
    <dgm:cxn modelId="{716FBCE3-6A1C-43DA-8C09-FFBF584D498A}" type="presParOf" srcId="{DFFCEFEE-9793-4FC7-A672-E54704CD65D8}" destId="{6BA9E980-B421-4FA7-B5B2-1753726F85CD}" srcOrd="5" destOrd="0" presId="urn:microsoft.com/office/officeart/2005/8/layout/cycle7"/>
    <dgm:cxn modelId="{0F4F689C-A8AC-4E46-9523-F085C4BBAC68}" type="presParOf" srcId="{6BA9E980-B421-4FA7-B5B2-1753726F85CD}" destId="{6F59C221-64BF-4841-AB59-2FCB1E43B066}" srcOrd="0" destOrd="0" presId="urn:microsoft.com/office/officeart/2005/8/layout/cycle7"/>
    <dgm:cxn modelId="{EAEFA556-1E53-49A4-A69B-DCA9F61CC731}" type="presParOf" srcId="{DFFCEFEE-9793-4FC7-A672-E54704CD65D8}" destId="{2AF852C5-DEA4-4E2A-9109-2C459AFB9DED}" srcOrd="6" destOrd="0" presId="urn:microsoft.com/office/officeart/2005/8/layout/cycle7"/>
    <dgm:cxn modelId="{EC788276-0A12-4A07-8BA0-0F82A95357B8}" type="presParOf" srcId="{DFFCEFEE-9793-4FC7-A672-E54704CD65D8}" destId="{C16852F1-5378-49F4-9C83-C7CF2AA553A1}" srcOrd="7" destOrd="0" presId="urn:microsoft.com/office/officeart/2005/8/layout/cycle7"/>
    <dgm:cxn modelId="{05132AD2-DFC6-4B9B-BC6C-9A546CB555B1}" type="presParOf" srcId="{C16852F1-5378-49F4-9C83-C7CF2AA553A1}" destId="{E78C496A-72A3-484C-A89F-2FE230CFD39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1295F4-5D55-47AD-AD1E-96CCFF9A3074}" type="doc">
      <dgm:prSet loTypeId="urn:microsoft.com/office/officeart/2005/8/layout/hProcess10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BECC99F7-1026-49A4-902A-F6FD023157DC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Håndværker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02BF4317-3129-41C4-B86B-082479FDB13E}" type="parTrans" cxnId="{14E5E0FD-A778-4883-89DA-1F10280170FA}">
      <dgm:prSet/>
      <dgm:spPr/>
      <dgm:t>
        <a:bodyPr/>
        <a:lstStyle/>
        <a:p>
          <a:endParaRPr lang="da-DK"/>
        </a:p>
      </dgm:t>
    </dgm:pt>
    <dgm:pt modelId="{DCE8A31E-6D8D-429D-8C64-DDFE3249D88F}" type="sibTrans" cxnId="{14E5E0FD-A778-4883-89DA-1F10280170FA}">
      <dgm:prSet/>
      <dgm:spPr/>
      <dgm:t>
        <a:bodyPr/>
        <a:lstStyle/>
        <a:p>
          <a:endParaRPr lang="da-DK"/>
        </a:p>
      </dgm:t>
    </dgm:pt>
    <dgm:pt modelId="{0FCCE34C-9AAD-4CD5-BD5A-31DE6999847E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Tilbud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C9EC37CE-BB93-4225-9046-756C8CB647C1}" type="parTrans" cxnId="{38E420DE-FAB2-43EC-9816-47DED5F61401}">
      <dgm:prSet/>
      <dgm:spPr/>
      <dgm:t>
        <a:bodyPr/>
        <a:lstStyle/>
        <a:p>
          <a:endParaRPr lang="da-DK"/>
        </a:p>
      </dgm:t>
    </dgm:pt>
    <dgm:pt modelId="{188EF046-0EAC-440A-B1C3-D9BEEB806C7B}" type="sibTrans" cxnId="{38E420DE-FAB2-43EC-9816-47DED5F61401}">
      <dgm:prSet/>
      <dgm:spPr/>
      <dgm:t>
        <a:bodyPr/>
        <a:lstStyle/>
        <a:p>
          <a:endParaRPr lang="da-DK"/>
        </a:p>
      </dgm:t>
    </dgm:pt>
    <dgm:pt modelId="{010B98D2-EAFC-4FCF-8AAF-4C3CDC24DB09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Faktura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6F05E936-CE63-49AE-BFCC-F37C570415DF}" type="parTrans" cxnId="{06FED169-0105-4324-B69E-527D1BBE617A}">
      <dgm:prSet/>
      <dgm:spPr/>
      <dgm:t>
        <a:bodyPr/>
        <a:lstStyle/>
        <a:p>
          <a:endParaRPr lang="da-DK"/>
        </a:p>
      </dgm:t>
    </dgm:pt>
    <dgm:pt modelId="{0E9CE691-AD59-4F9C-8F2B-D7EFCC7AC877}" type="sibTrans" cxnId="{06FED169-0105-4324-B69E-527D1BBE617A}">
      <dgm:prSet/>
      <dgm:spPr/>
      <dgm:t>
        <a:bodyPr/>
        <a:lstStyle/>
        <a:p>
          <a:endParaRPr lang="da-DK"/>
        </a:p>
      </dgm:t>
    </dgm:pt>
    <dgm:pt modelId="{C664DE11-40AA-4BA4-8FD9-854E53FE052D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J&amp;P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C9B2D6D3-DC5A-4F84-B7FA-216A4AD7C558}" type="parTrans" cxnId="{1D20045D-2318-4E7E-92DE-778872393FF4}">
      <dgm:prSet/>
      <dgm:spPr/>
      <dgm:t>
        <a:bodyPr/>
        <a:lstStyle/>
        <a:p>
          <a:endParaRPr lang="da-DK"/>
        </a:p>
      </dgm:t>
    </dgm:pt>
    <dgm:pt modelId="{58E499A6-20F7-4C66-B6C1-EBD44ED28F57}" type="sibTrans" cxnId="{1D20045D-2318-4E7E-92DE-778872393FF4}">
      <dgm:prSet/>
      <dgm:spPr/>
      <dgm:t>
        <a:bodyPr/>
        <a:lstStyle/>
        <a:p>
          <a:endParaRPr lang="da-DK"/>
        </a:p>
      </dgm:t>
    </dgm:pt>
    <dgm:pt modelId="{FC518B09-3DF3-4DEC-AEB6-FA04043A566E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a-DK" b="1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Tilbud+accept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889C2E28-EA56-474D-BBD3-583574A9E80B}" type="parTrans" cxnId="{0C81D043-594C-4E76-BDC0-8A2200FF9CBB}">
      <dgm:prSet/>
      <dgm:spPr/>
      <dgm:t>
        <a:bodyPr/>
        <a:lstStyle/>
        <a:p>
          <a:endParaRPr lang="da-DK"/>
        </a:p>
      </dgm:t>
    </dgm:pt>
    <dgm:pt modelId="{6D1C709E-D17C-4337-8B7A-C861883CC14E}" type="sibTrans" cxnId="{0C81D043-594C-4E76-BDC0-8A2200FF9CBB}">
      <dgm:prSet/>
      <dgm:spPr/>
      <dgm:t>
        <a:bodyPr/>
        <a:lstStyle/>
        <a:p>
          <a:endParaRPr lang="da-DK"/>
        </a:p>
      </dgm:t>
    </dgm:pt>
    <dgm:pt modelId="{784599E0-3602-40E3-AA94-944D189561EE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Beregning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CDB4A3DD-F090-4F78-92B8-B44D9FCA0221}" type="parTrans" cxnId="{7101BC8A-8586-4EB0-AA02-FAAF024391D3}">
      <dgm:prSet/>
      <dgm:spPr/>
      <dgm:t>
        <a:bodyPr/>
        <a:lstStyle/>
        <a:p>
          <a:endParaRPr lang="da-DK"/>
        </a:p>
      </dgm:t>
    </dgm:pt>
    <dgm:pt modelId="{FCA9C9FB-0142-4D30-8F95-01CE40516995}" type="sibTrans" cxnId="{7101BC8A-8586-4EB0-AA02-FAAF024391D3}">
      <dgm:prSet/>
      <dgm:spPr/>
      <dgm:t>
        <a:bodyPr/>
        <a:lstStyle/>
        <a:p>
          <a:endParaRPr lang="da-DK"/>
        </a:p>
      </dgm:t>
    </dgm:pt>
    <dgm:pt modelId="{46969483-DDFC-4F72-94BD-AD2CDB4C3559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SEAS-NVE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5BB1EF0F-C7E9-461F-A614-1C8A21539A0F}" type="parTrans" cxnId="{1676A977-4869-4175-94A7-4B43B986BCCB}">
      <dgm:prSet/>
      <dgm:spPr/>
      <dgm:t>
        <a:bodyPr/>
        <a:lstStyle/>
        <a:p>
          <a:endParaRPr lang="da-DK"/>
        </a:p>
      </dgm:t>
    </dgm:pt>
    <dgm:pt modelId="{07F7ACD8-CF44-4D49-AC7C-D09E0C24C624}" type="sibTrans" cxnId="{1676A977-4869-4175-94A7-4B43B986BCCB}">
      <dgm:prSet/>
      <dgm:spPr/>
      <dgm:t>
        <a:bodyPr/>
        <a:lstStyle/>
        <a:p>
          <a:endParaRPr lang="da-DK"/>
        </a:p>
      </dgm:t>
    </dgm:pt>
    <dgm:pt modelId="{4AC8D74C-B434-429E-A073-1DAD6DBA26BC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Godkendelse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43E757B8-F8F4-4320-AEC8-7EDA65893E19}" type="parTrans" cxnId="{503FD69A-2C1D-49B4-9632-BDEDDEE89EF4}">
      <dgm:prSet/>
      <dgm:spPr/>
      <dgm:t>
        <a:bodyPr/>
        <a:lstStyle/>
        <a:p>
          <a:endParaRPr lang="da-DK"/>
        </a:p>
      </dgm:t>
    </dgm:pt>
    <dgm:pt modelId="{5D9923AE-6DFD-4B2E-B9FE-DF7EBACF864C}" type="sibTrans" cxnId="{503FD69A-2C1D-49B4-9632-BDEDDEE89EF4}">
      <dgm:prSet/>
      <dgm:spPr/>
      <dgm:t>
        <a:bodyPr/>
        <a:lstStyle/>
        <a:p>
          <a:endParaRPr lang="da-DK"/>
        </a:p>
      </dgm:t>
    </dgm:pt>
    <dgm:pt modelId="{2CCEFB56-B5D9-4ADE-8B7E-0B3AFA88D1FB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Udbetaling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A99826F6-6095-4DB0-AAD3-6D85FA09C1FB}" type="parTrans" cxnId="{968DA31D-32E7-4476-AC0F-379CBDDCE75B}">
      <dgm:prSet/>
      <dgm:spPr/>
      <dgm:t>
        <a:bodyPr/>
        <a:lstStyle/>
        <a:p>
          <a:endParaRPr lang="da-DK"/>
        </a:p>
      </dgm:t>
    </dgm:pt>
    <dgm:pt modelId="{08E75B64-40AD-4187-A696-F3B12B364AD2}" type="sibTrans" cxnId="{968DA31D-32E7-4476-AC0F-379CBDDCE75B}">
      <dgm:prSet/>
      <dgm:spPr/>
      <dgm:t>
        <a:bodyPr/>
        <a:lstStyle/>
        <a:p>
          <a:endParaRPr lang="da-DK"/>
        </a:p>
      </dgm:t>
    </dgm:pt>
    <dgm:pt modelId="{0C56E854-89DC-4CF7-A8AD-A5907A1C4D05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Accept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FB91FFBC-BCD2-4D33-B160-E870ED99893E}" type="parTrans" cxnId="{CA1ED4EC-907E-4D32-ACBE-54C6043B387B}">
      <dgm:prSet/>
      <dgm:spPr/>
      <dgm:t>
        <a:bodyPr/>
        <a:lstStyle/>
        <a:p>
          <a:endParaRPr lang="da-DK"/>
        </a:p>
      </dgm:t>
    </dgm:pt>
    <dgm:pt modelId="{1A0E5214-F3C8-42C5-B8D5-28A61E33D682}" type="sibTrans" cxnId="{CA1ED4EC-907E-4D32-ACBE-54C6043B387B}">
      <dgm:prSet/>
      <dgm:spPr/>
      <dgm:t>
        <a:bodyPr/>
        <a:lstStyle/>
        <a:p>
          <a:endParaRPr lang="da-DK"/>
        </a:p>
      </dgm:t>
    </dgm:pt>
    <dgm:pt modelId="{9A854279-C366-40CC-9B69-16C5646703F6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a-DK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Faktura</a:t>
          </a:r>
          <a:endParaRPr lang="da-DK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05548326-F297-4C75-A404-D48CC03EF8CC}" type="parTrans" cxnId="{0D5483B1-66BB-421E-AD28-01DB8B1A537F}">
      <dgm:prSet/>
      <dgm:spPr/>
      <dgm:t>
        <a:bodyPr/>
        <a:lstStyle/>
        <a:p>
          <a:endParaRPr lang="da-DK"/>
        </a:p>
      </dgm:t>
    </dgm:pt>
    <dgm:pt modelId="{2937060D-F06B-4D54-8DDF-95FBD3C29470}" type="sibTrans" cxnId="{0D5483B1-66BB-421E-AD28-01DB8B1A537F}">
      <dgm:prSet/>
      <dgm:spPr/>
      <dgm:t>
        <a:bodyPr/>
        <a:lstStyle/>
        <a:p>
          <a:endParaRPr lang="da-DK"/>
        </a:p>
      </dgm:t>
    </dgm:pt>
    <dgm:pt modelId="{CBA2BE18-9627-4730-BAB9-E88692D9D582}" type="pres">
      <dgm:prSet presAssocID="{3A1295F4-5D55-47AD-AD1E-96CCFF9A307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375192E9-DB53-4DD1-A469-CC72DC598EE5}" type="pres">
      <dgm:prSet presAssocID="{BECC99F7-1026-49A4-902A-F6FD023157DC}" presName="composite" presStyleCnt="0"/>
      <dgm:spPr/>
    </dgm:pt>
    <dgm:pt modelId="{7B8BAB00-BF7C-47D3-B556-603FC015BDA2}" type="pres">
      <dgm:prSet presAssocID="{BECC99F7-1026-49A4-902A-F6FD023157DC}" presName="imagSh" presStyleLbl="b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da-DK"/>
        </a:p>
      </dgm:t>
    </dgm:pt>
    <dgm:pt modelId="{6534006D-36AB-4EAF-ADB5-76519364F82B}" type="pres">
      <dgm:prSet presAssocID="{BECC99F7-1026-49A4-902A-F6FD023157DC}" presName="txNode" presStyleLbl="node1" presStyleIdx="0" presStyleCnt="3" custLinFactNeighborY="111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9666530-424C-4CB3-A6B6-ABFDD1E5F25F}" type="pres">
      <dgm:prSet presAssocID="{DCE8A31E-6D8D-429D-8C64-DDFE3249D88F}" presName="sibTrans" presStyleLbl="sibTrans2D1" presStyleIdx="0" presStyleCnt="2"/>
      <dgm:spPr/>
      <dgm:t>
        <a:bodyPr/>
        <a:lstStyle/>
        <a:p>
          <a:endParaRPr lang="da-DK"/>
        </a:p>
      </dgm:t>
    </dgm:pt>
    <dgm:pt modelId="{B0D22A92-1B49-4CAC-8906-16ACCAD4379B}" type="pres">
      <dgm:prSet presAssocID="{DCE8A31E-6D8D-429D-8C64-DDFE3249D88F}" presName="connTx" presStyleLbl="sibTrans2D1" presStyleIdx="0" presStyleCnt="2"/>
      <dgm:spPr/>
      <dgm:t>
        <a:bodyPr/>
        <a:lstStyle/>
        <a:p>
          <a:endParaRPr lang="da-DK"/>
        </a:p>
      </dgm:t>
    </dgm:pt>
    <dgm:pt modelId="{6ACDF11D-BF97-4343-BEB9-A99EEBBEBA2F}" type="pres">
      <dgm:prSet presAssocID="{C664DE11-40AA-4BA4-8FD9-854E53FE052D}" presName="composite" presStyleCnt="0"/>
      <dgm:spPr/>
    </dgm:pt>
    <dgm:pt modelId="{D7EDAED4-29EF-46AE-A1C8-84AFB37672AF}" type="pres">
      <dgm:prSet presAssocID="{C664DE11-40AA-4BA4-8FD9-854E53FE052D}" presName="imagSh" presStyleLbl="b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da-DK"/>
        </a:p>
      </dgm:t>
    </dgm:pt>
    <dgm:pt modelId="{00083AD2-DE86-410D-BC0E-D91BBDD0AFF0}" type="pres">
      <dgm:prSet presAssocID="{C664DE11-40AA-4BA4-8FD9-854E53FE052D}" presName="txNode" presStyleLbl="node1" presStyleIdx="1" presStyleCnt="3" custLinFactNeighborY="222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75A1D0E-4DB1-4097-8CB9-304C9F601AEB}" type="pres">
      <dgm:prSet presAssocID="{58E499A6-20F7-4C66-B6C1-EBD44ED28F57}" presName="sibTrans" presStyleLbl="sibTrans2D1" presStyleIdx="1" presStyleCnt="2"/>
      <dgm:spPr/>
      <dgm:t>
        <a:bodyPr/>
        <a:lstStyle/>
        <a:p>
          <a:endParaRPr lang="da-DK"/>
        </a:p>
      </dgm:t>
    </dgm:pt>
    <dgm:pt modelId="{FCFB5CD2-9565-482B-9F62-00C7B8954B2F}" type="pres">
      <dgm:prSet presAssocID="{58E499A6-20F7-4C66-B6C1-EBD44ED28F57}" presName="connTx" presStyleLbl="sibTrans2D1" presStyleIdx="1" presStyleCnt="2"/>
      <dgm:spPr/>
      <dgm:t>
        <a:bodyPr/>
        <a:lstStyle/>
        <a:p>
          <a:endParaRPr lang="da-DK"/>
        </a:p>
      </dgm:t>
    </dgm:pt>
    <dgm:pt modelId="{41816AE4-1697-47F8-AE02-E147434FCE39}" type="pres">
      <dgm:prSet presAssocID="{46969483-DDFC-4F72-94BD-AD2CDB4C3559}" presName="composite" presStyleCnt="0"/>
      <dgm:spPr/>
    </dgm:pt>
    <dgm:pt modelId="{90953F0B-D0CE-4487-AB0D-F7EC424C1C2A}" type="pres">
      <dgm:prSet presAssocID="{46969483-DDFC-4F72-94BD-AD2CDB4C3559}" presName="imagSh" presStyleLbl="b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da-DK"/>
        </a:p>
      </dgm:t>
    </dgm:pt>
    <dgm:pt modelId="{A6F41D67-155D-4CE5-B8AE-7958EE77183F}" type="pres">
      <dgm:prSet presAssocID="{46969483-DDFC-4F72-94BD-AD2CDB4C3559}" presName="txNode" presStyleLbl="node1" presStyleIdx="2" presStyleCnt="3" custLinFactNeighborX="-10558" custLinFactNeighborY="111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14E5E0FD-A778-4883-89DA-1F10280170FA}" srcId="{3A1295F4-5D55-47AD-AD1E-96CCFF9A3074}" destId="{BECC99F7-1026-49A4-902A-F6FD023157DC}" srcOrd="0" destOrd="0" parTransId="{02BF4317-3129-41C4-B86B-082479FDB13E}" sibTransId="{DCE8A31E-6D8D-429D-8C64-DDFE3249D88F}"/>
    <dgm:cxn modelId="{3750A268-358A-4C4B-84BE-6041778BBD81}" type="presOf" srcId="{DCE8A31E-6D8D-429D-8C64-DDFE3249D88F}" destId="{19666530-424C-4CB3-A6B6-ABFDD1E5F25F}" srcOrd="0" destOrd="0" presId="urn:microsoft.com/office/officeart/2005/8/layout/hProcess10"/>
    <dgm:cxn modelId="{3B89B87E-876B-4E0C-B2B5-1C3788F43FCA}" type="presOf" srcId="{C664DE11-40AA-4BA4-8FD9-854E53FE052D}" destId="{00083AD2-DE86-410D-BC0E-D91BBDD0AFF0}" srcOrd="0" destOrd="0" presId="urn:microsoft.com/office/officeart/2005/8/layout/hProcess10"/>
    <dgm:cxn modelId="{81A1F599-D667-40F9-99FD-19359B3A0DA2}" type="presOf" srcId="{3A1295F4-5D55-47AD-AD1E-96CCFF9A3074}" destId="{CBA2BE18-9627-4730-BAB9-E88692D9D582}" srcOrd="0" destOrd="0" presId="urn:microsoft.com/office/officeart/2005/8/layout/hProcess10"/>
    <dgm:cxn modelId="{31350111-32A8-474D-8E0E-AC5E40D7BCB8}" type="presOf" srcId="{0FCCE34C-9AAD-4CD5-BD5A-31DE6999847E}" destId="{6534006D-36AB-4EAF-ADB5-76519364F82B}" srcOrd="0" destOrd="1" presId="urn:microsoft.com/office/officeart/2005/8/layout/hProcess10"/>
    <dgm:cxn modelId="{06FED169-0105-4324-B69E-527D1BBE617A}" srcId="{BECC99F7-1026-49A4-902A-F6FD023157DC}" destId="{010B98D2-EAFC-4FCF-8AAF-4C3CDC24DB09}" srcOrd="2" destOrd="0" parTransId="{6F05E936-CE63-49AE-BFCC-F37C570415DF}" sibTransId="{0E9CE691-AD59-4F9C-8F2B-D7EFCC7AC877}"/>
    <dgm:cxn modelId="{77830036-50A6-4F70-907D-A95CCE0A723B}" type="presOf" srcId="{46969483-DDFC-4F72-94BD-AD2CDB4C3559}" destId="{A6F41D67-155D-4CE5-B8AE-7958EE77183F}" srcOrd="0" destOrd="0" presId="urn:microsoft.com/office/officeart/2005/8/layout/hProcess10"/>
    <dgm:cxn modelId="{968DA31D-32E7-4476-AC0F-379CBDDCE75B}" srcId="{46969483-DDFC-4F72-94BD-AD2CDB4C3559}" destId="{2CCEFB56-B5D9-4ADE-8B7E-0B3AFA88D1FB}" srcOrd="1" destOrd="0" parTransId="{A99826F6-6095-4DB0-AAD3-6D85FA09C1FB}" sibTransId="{08E75B64-40AD-4187-A696-F3B12B364AD2}"/>
    <dgm:cxn modelId="{20A0CAFA-BF05-4EF0-84CE-5AB721538494}" type="presOf" srcId="{784599E0-3602-40E3-AA94-944D189561EE}" destId="{00083AD2-DE86-410D-BC0E-D91BBDD0AFF0}" srcOrd="0" destOrd="2" presId="urn:microsoft.com/office/officeart/2005/8/layout/hProcess10"/>
    <dgm:cxn modelId="{78E93596-2ECC-4BFD-97AF-AA62DB3FACAD}" type="presOf" srcId="{9A854279-C366-40CC-9B69-16C5646703F6}" destId="{00083AD2-DE86-410D-BC0E-D91BBDD0AFF0}" srcOrd="0" destOrd="3" presId="urn:microsoft.com/office/officeart/2005/8/layout/hProcess10"/>
    <dgm:cxn modelId="{0D5483B1-66BB-421E-AD28-01DB8B1A537F}" srcId="{C664DE11-40AA-4BA4-8FD9-854E53FE052D}" destId="{9A854279-C366-40CC-9B69-16C5646703F6}" srcOrd="2" destOrd="0" parTransId="{05548326-F297-4C75-A404-D48CC03EF8CC}" sibTransId="{2937060D-F06B-4D54-8DDF-95FBD3C29470}"/>
    <dgm:cxn modelId="{38E420DE-FAB2-43EC-9816-47DED5F61401}" srcId="{BECC99F7-1026-49A4-902A-F6FD023157DC}" destId="{0FCCE34C-9AAD-4CD5-BD5A-31DE6999847E}" srcOrd="0" destOrd="0" parTransId="{C9EC37CE-BB93-4225-9046-756C8CB647C1}" sibTransId="{188EF046-0EAC-440A-B1C3-D9BEEB806C7B}"/>
    <dgm:cxn modelId="{7101BC8A-8586-4EB0-AA02-FAAF024391D3}" srcId="{C664DE11-40AA-4BA4-8FD9-854E53FE052D}" destId="{784599E0-3602-40E3-AA94-944D189561EE}" srcOrd="1" destOrd="0" parTransId="{CDB4A3DD-F090-4F78-92B8-B44D9FCA0221}" sibTransId="{FCA9C9FB-0142-4D30-8F95-01CE40516995}"/>
    <dgm:cxn modelId="{64FC55C8-DBC8-47BF-9965-E55E7594E023}" type="presOf" srcId="{010B98D2-EAFC-4FCF-8AAF-4C3CDC24DB09}" destId="{6534006D-36AB-4EAF-ADB5-76519364F82B}" srcOrd="0" destOrd="3" presId="urn:microsoft.com/office/officeart/2005/8/layout/hProcess10"/>
    <dgm:cxn modelId="{1D20045D-2318-4E7E-92DE-778872393FF4}" srcId="{3A1295F4-5D55-47AD-AD1E-96CCFF9A3074}" destId="{C664DE11-40AA-4BA4-8FD9-854E53FE052D}" srcOrd="1" destOrd="0" parTransId="{C9B2D6D3-DC5A-4F84-B7FA-216A4AD7C558}" sibTransId="{58E499A6-20F7-4C66-B6C1-EBD44ED28F57}"/>
    <dgm:cxn modelId="{503FD69A-2C1D-49B4-9632-BDEDDEE89EF4}" srcId="{46969483-DDFC-4F72-94BD-AD2CDB4C3559}" destId="{4AC8D74C-B434-429E-A073-1DAD6DBA26BC}" srcOrd="0" destOrd="0" parTransId="{43E757B8-F8F4-4320-AEC8-7EDA65893E19}" sibTransId="{5D9923AE-6DFD-4B2E-B9FE-DF7EBACF864C}"/>
    <dgm:cxn modelId="{1E60ADE5-CEB1-45E7-8B94-AFA7EA209BD1}" type="presOf" srcId="{4AC8D74C-B434-429E-A073-1DAD6DBA26BC}" destId="{A6F41D67-155D-4CE5-B8AE-7958EE77183F}" srcOrd="0" destOrd="1" presId="urn:microsoft.com/office/officeart/2005/8/layout/hProcess10"/>
    <dgm:cxn modelId="{B38F5C52-963A-49B9-B1DE-77CE1A92C408}" type="presOf" srcId="{2CCEFB56-B5D9-4ADE-8B7E-0B3AFA88D1FB}" destId="{A6F41D67-155D-4CE5-B8AE-7958EE77183F}" srcOrd="0" destOrd="2" presId="urn:microsoft.com/office/officeart/2005/8/layout/hProcess10"/>
    <dgm:cxn modelId="{306F27AF-A860-4137-911A-8B72D7AEF322}" type="presOf" srcId="{58E499A6-20F7-4C66-B6C1-EBD44ED28F57}" destId="{475A1D0E-4DB1-4097-8CB9-304C9F601AEB}" srcOrd="0" destOrd="0" presId="urn:microsoft.com/office/officeart/2005/8/layout/hProcess10"/>
    <dgm:cxn modelId="{0C81D043-594C-4E76-BDC0-8A2200FF9CBB}" srcId="{C664DE11-40AA-4BA4-8FD9-854E53FE052D}" destId="{FC518B09-3DF3-4DEC-AEB6-FA04043A566E}" srcOrd="0" destOrd="0" parTransId="{889C2E28-EA56-474D-BBD3-583574A9E80B}" sibTransId="{6D1C709E-D17C-4337-8B7A-C861883CC14E}"/>
    <dgm:cxn modelId="{79F46E1B-0995-4B94-B4E6-AB41E74AED5A}" type="presOf" srcId="{FC518B09-3DF3-4DEC-AEB6-FA04043A566E}" destId="{00083AD2-DE86-410D-BC0E-D91BBDD0AFF0}" srcOrd="0" destOrd="1" presId="urn:microsoft.com/office/officeart/2005/8/layout/hProcess10"/>
    <dgm:cxn modelId="{0EAC7F60-6288-40F0-A509-0EA0EA026607}" type="presOf" srcId="{DCE8A31E-6D8D-429D-8C64-DDFE3249D88F}" destId="{B0D22A92-1B49-4CAC-8906-16ACCAD4379B}" srcOrd="1" destOrd="0" presId="urn:microsoft.com/office/officeart/2005/8/layout/hProcess10"/>
    <dgm:cxn modelId="{052E9CF3-FCCE-432B-B866-44DA0C9DB8D0}" type="presOf" srcId="{58E499A6-20F7-4C66-B6C1-EBD44ED28F57}" destId="{FCFB5CD2-9565-482B-9F62-00C7B8954B2F}" srcOrd="1" destOrd="0" presId="urn:microsoft.com/office/officeart/2005/8/layout/hProcess10"/>
    <dgm:cxn modelId="{1676A977-4869-4175-94A7-4B43B986BCCB}" srcId="{3A1295F4-5D55-47AD-AD1E-96CCFF9A3074}" destId="{46969483-DDFC-4F72-94BD-AD2CDB4C3559}" srcOrd="2" destOrd="0" parTransId="{5BB1EF0F-C7E9-461F-A614-1C8A21539A0F}" sibTransId="{07F7ACD8-CF44-4D49-AC7C-D09E0C24C624}"/>
    <dgm:cxn modelId="{CA1ED4EC-907E-4D32-ACBE-54C6043B387B}" srcId="{BECC99F7-1026-49A4-902A-F6FD023157DC}" destId="{0C56E854-89DC-4CF7-A8AD-A5907A1C4D05}" srcOrd="1" destOrd="0" parTransId="{FB91FFBC-BCD2-4D33-B160-E870ED99893E}" sibTransId="{1A0E5214-F3C8-42C5-B8D5-28A61E33D682}"/>
    <dgm:cxn modelId="{D8676E47-78A1-402B-AE8D-D7A00DFEC5A0}" type="presOf" srcId="{BECC99F7-1026-49A4-902A-F6FD023157DC}" destId="{6534006D-36AB-4EAF-ADB5-76519364F82B}" srcOrd="0" destOrd="0" presId="urn:microsoft.com/office/officeart/2005/8/layout/hProcess10"/>
    <dgm:cxn modelId="{19D893E5-C448-4F85-AF3D-75708193E64D}" type="presOf" srcId="{0C56E854-89DC-4CF7-A8AD-A5907A1C4D05}" destId="{6534006D-36AB-4EAF-ADB5-76519364F82B}" srcOrd="0" destOrd="2" presId="urn:microsoft.com/office/officeart/2005/8/layout/hProcess10"/>
    <dgm:cxn modelId="{DBD828F0-9D4A-421A-B548-D6DB6BE60C54}" type="presParOf" srcId="{CBA2BE18-9627-4730-BAB9-E88692D9D582}" destId="{375192E9-DB53-4DD1-A469-CC72DC598EE5}" srcOrd="0" destOrd="0" presId="urn:microsoft.com/office/officeart/2005/8/layout/hProcess10"/>
    <dgm:cxn modelId="{2A268072-3729-43C1-9DE1-50D79E651E1D}" type="presParOf" srcId="{375192E9-DB53-4DD1-A469-CC72DC598EE5}" destId="{7B8BAB00-BF7C-47D3-B556-603FC015BDA2}" srcOrd="0" destOrd="0" presId="urn:microsoft.com/office/officeart/2005/8/layout/hProcess10"/>
    <dgm:cxn modelId="{C93C5FD7-5B34-480B-9E4E-A5C718AAC87E}" type="presParOf" srcId="{375192E9-DB53-4DD1-A469-CC72DC598EE5}" destId="{6534006D-36AB-4EAF-ADB5-76519364F82B}" srcOrd="1" destOrd="0" presId="urn:microsoft.com/office/officeart/2005/8/layout/hProcess10"/>
    <dgm:cxn modelId="{361C2778-BB64-43B4-AF73-173A41A48488}" type="presParOf" srcId="{CBA2BE18-9627-4730-BAB9-E88692D9D582}" destId="{19666530-424C-4CB3-A6B6-ABFDD1E5F25F}" srcOrd="1" destOrd="0" presId="urn:microsoft.com/office/officeart/2005/8/layout/hProcess10"/>
    <dgm:cxn modelId="{CCC17E56-CF29-4353-BE10-58944C016880}" type="presParOf" srcId="{19666530-424C-4CB3-A6B6-ABFDD1E5F25F}" destId="{B0D22A92-1B49-4CAC-8906-16ACCAD4379B}" srcOrd="0" destOrd="0" presId="urn:microsoft.com/office/officeart/2005/8/layout/hProcess10"/>
    <dgm:cxn modelId="{886DB5B0-46AA-4B56-938E-DD07F39A71AA}" type="presParOf" srcId="{CBA2BE18-9627-4730-BAB9-E88692D9D582}" destId="{6ACDF11D-BF97-4343-BEB9-A99EEBBEBA2F}" srcOrd="2" destOrd="0" presId="urn:microsoft.com/office/officeart/2005/8/layout/hProcess10"/>
    <dgm:cxn modelId="{DF969F83-EB53-4FDD-BC54-AFC7D421777B}" type="presParOf" srcId="{6ACDF11D-BF97-4343-BEB9-A99EEBBEBA2F}" destId="{D7EDAED4-29EF-46AE-A1C8-84AFB37672AF}" srcOrd="0" destOrd="0" presId="urn:microsoft.com/office/officeart/2005/8/layout/hProcess10"/>
    <dgm:cxn modelId="{787B2449-ED85-4A4A-B9B0-4F65633928F1}" type="presParOf" srcId="{6ACDF11D-BF97-4343-BEB9-A99EEBBEBA2F}" destId="{00083AD2-DE86-410D-BC0E-D91BBDD0AFF0}" srcOrd="1" destOrd="0" presId="urn:microsoft.com/office/officeart/2005/8/layout/hProcess10"/>
    <dgm:cxn modelId="{C9E1E14E-7113-4F21-93DF-AA5012871363}" type="presParOf" srcId="{CBA2BE18-9627-4730-BAB9-E88692D9D582}" destId="{475A1D0E-4DB1-4097-8CB9-304C9F601AEB}" srcOrd="3" destOrd="0" presId="urn:microsoft.com/office/officeart/2005/8/layout/hProcess10"/>
    <dgm:cxn modelId="{E0CF519B-6E8C-4CE9-9022-F91EC329DDEF}" type="presParOf" srcId="{475A1D0E-4DB1-4097-8CB9-304C9F601AEB}" destId="{FCFB5CD2-9565-482B-9F62-00C7B8954B2F}" srcOrd="0" destOrd="0" presId="urn:microsoft.com/office/officeart/2005/8/layout/hProcess10"/>
    <dgm:cxn modelId="{BABBE8B1-D896-40FD-9568-40561B9601ED}" type="presParOf" srcId="{CBA2BE18-9627-4730-BAB9-E88692D9D582}" destId="{41816AE4-1697-47F8-AE02-E147434FCE39}" srcOrd="4" destOrd="0" presId="urn:microsoft.com/office/officeart/2005/8/layout/hProcess10"/>
    <dgm:cxn modelId="{ECC33F6B-EA70-42AA-83AF-FA67DA45F9D7}" type="presParOf" srcId="{41816AE4-1697-47F8-AE02-E147434FCE39}" destId="{90953F0B-D0CE-4487-AB0D-F7EC424C1C2A}" srcOrd="0" destOrd="0" presId="urn:microsoft.com/office/officeart/2005/8/layout/hProcess10"/>
    <dgm:cxn modelId="{CFB3C344-060F-46FA-87E1-437F1C419AC1}" type="presParOf" srcId="{41816AE4-1697-47F8-AE02-E147434FCE39}" destId="{A6F41D67-155D-4CE5-B8AE-7958EE77183F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4F5E1-21F4-46AB-BA56-858C84BA0291}">
      <dsp:nvSpPr>
        <dsp:cNvPr id="0" name=""/>
        <dsp:cNvSpPr/>
      </dsp:nvSpPr>
      <dsp:spPr>
        <a:xfrm>
          <a:off x="2942887" y="76512"/>
          <a:ext cx="2234406" cy="111720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J&amp;P</a:t>
          </a:r>
          <a:endParaRPr lang="da-DK" sz="26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2975609" y="109234"/>
        <a:ext cx="2168962" cy="1051759"/>
      </dsp:txXfrm>
    </dsp:sp>
    <dsp:sp modelId="{895D573F-1E8F-468A-8EDC-70BA67F361D3}">
      <dsp:nvSpPr>
        <dsp:cNvPr id="0" name=""/>
        <dsp:cNvSpPr/>
      </dsp:nvSpPr>
      <dsp:spPr>
        <a:xfrm rot="2236017">
          <a:off x="5188697" y="1381511"/>
          <a:ext cx="1172734" cy="391021"/>
        </a:xfrm>
        <a:prstGeom prst="leftRightArrow">
          <a:avLst>
            <a:gd name="adj1" fmla="val 60000"/>
            <a:gd name="adj2" fmla="val 50000"/>
          </a:avLst>
        </a:prstGeom>
        <a:solidFill>
          <a:srgbClr val="94C600"/>
        </a:solidFill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600" b="1" kern="1200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5306003" y="1459715"/>
        <a:ext cx="938122" cy="234613"/>
      </dsp:txXfrm>
    </dsp:sp>
    <dsp:sp modelId="{1AC3EA64-DF9F-416C-92FC-572416CD06DE}">
      <dsp:nvSpPr>
        <dsp:cNvPr id="0" name=""/>
        <dsp:cNvSpPr/>
      </dsp:nvSpPr>
      <dsp:spPr>
        <a:xfrm>
          <a:off x="5736158" y="2201869"/>
          <a:ext cx="2234406" cy="111720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SEAS-NVE</a:t>
          </a:r>
          <a:endParaRPr lang="da-DK" sz="26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5768880" y="2234591"/>
        <a:ext cx="2168962" cy="1051759"/>
      </dsp:txXfrm>
    </dsp:sp>
    <dsp:sp modelId="{5E04F328-F070-4892-9160-C349F0BCD857}">
      <dsp:nvSpPr>
        <dsp:cNvPr id="0" name=""/>
        <dsp:cNvSpPr/>
      </dsp:nvSpPr>
      <dsp:spPr>
        <a:xfrm rot="5407170">
          <a:off x="2784645" y="2462457"/>
          <a:ext cx="2727170" cy="391021"/>
        </a:xfrm>
        <a:prstGeom prst="rightArrow">
          <a:avLst/>
        </a:prstGeom>
        <a:solidFill>
          <a:srgbClr val="94C600"/>
        </a:solidFill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600" b="1" kern="1200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 rot="10800000">
        <a:off x="2901951" y="2540661"/>
        <a:ext cx="2492558" cy="234613"/>
      </dsp:txXfrm>
    </dsp:sp>
    <dsp:sp modelId="{3446821F-3F8E-4895-99EC-B0D3ED5E1C80}">
      <dsp:nvSpPr>
        <dsp:cNvPr id="0" name=""/>
        <dsp:cNvSpPr/>
      </dsp:nvSpPr>
      <dsp:spPr>
        <a:xfrm>
          <a:off x="2919983" y="4170713"/>
          <a:ext cx="2234406" cy="111720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Kunde</a:t>
          </a:r>
          <a:endParaRPr lang="da-DK" sz="26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2952705" y="4203435"/>
        <a:ext cx="2168962" cy="1051759"/>
      </dsp:txXfrm>
    </dsp:sp>
    <dsp:sp modelId="{6BA9E980-B421-4FA7-B5B2-1753726F85CD}">
      <dsp:nvSpPr>
        <dsp:cNvPr id="0" name=""/>
        <dsp:cNvSpPr/>
      </dsp:nvSpPr>
      <dsp:spPr>
        <a:xfrm rot="12925721">
          <a:off x="1783559" y="3610699"/>
          <a:ext cx="1172734" cy="391021"/>
        </a:xfrm>
        <a:prstGeom prst="leftRightArrow">
          <a:avLst>
            <a:gd name="adj1" fmla="val 60000"/>
            <a:gd name="adj2" fmla="val 50000"/>
          </a:avLst>
        </a:prstGeom>
        <a:solidFill>
          <a:srgbClr val="94C600"/>
        </a:solidFill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600" b="1" kern="1200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 rot="10800000">
        <a:off x="1900865" y="3688903"/>
        <a:ext cx="938122" cy="234613"/>
      </dsp:txXfrm>
    </dsp:sp>
    <dsp:sp modelId="{2AF852C5-DEA4-4E2A-9109-2C459AFB9DED}">
      <dsp:nvSpPr>
        <dsp:cNvPr id="0" name=""/>
        <dsp:cNvSpPr/>
      </dsp:nvSpPr>
      <dsp:spPr>
        <a:xfrm>
          <a:off x="155106" y="2203733"/>
          <a:ext cx="2234406" cy="111720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Håndværker</a:t>
          </a:r>
          <a:endParaRPr lang="da-DK" sz="26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187828" y="2236455"/>
        <a:ext cx="2168962" cy="1051759"/>
      </dsp:txXfrm>
    </dsp:sp>
    <dsp:sp modelId="{C16852F1-5378-49F4-9C83-C7CF2AA553A1}">
      <dsp:nvSpPr>
        <dsp:cNvPr id="0" name=""/>
        <dsp:cNvSpPr/>
      </dsp:nvSpPr>
      <dsp:spPr>
        <a:xfrm rot="19359270">
          <a:off x="1795010" y="1399695"/>
          <a:ext cx="1172734" cy="391021"/>
        </a:xfrm>
        <a:prstGeom prst="leftRightArrow">
          <a:avLst>
            <a:gd name="adj1" fmla="val 60000"/>
            <a:gd name="adj2" fmla="val 50000"/>
          </a:avLst>
        </a:prstGeom>
        <a:solidFill>
          <a:srgbClr val="94C600"/>
        </a:solidFill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600" b="1" kern="1200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1912316" y="1477899"/>
        <a:ext cx="938122" cy="234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4F5E1-21F4-46AB-BA56-858C84BA0291}">
      <dsp:nvSpPr>
        <dsp:cNvPr id="0" name=""/>
        <dsp:cNvSpPr/>
      </dsp:nvSpPr>
      <dsp:spPr>
        <a:xfrm>
          <a:off x="1892534" y="156510"/>
          <a:ext cx="2234406" cy="111720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J&amp;P</a:t>
          </a:r>
          <a:endParaRPr lang="da-DK" sz="26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1925256" y="189232"/>
        <a:ext cx="2168962" cy="1051759"/>
      </dsp:txXfrm>
    </dsp:sp>
    <dsp:sp modelId="{895D573F-1E8F-468A-8EDC-70BA67F361D3}">
      <dsp:nvSpPr>
        <dsp:cNvPr id="0" name=""/>
        <dsp:cNvSpPr/>
      </dsp:nvSpPr>
      <dsp:spPr>
        <a:xfrm rot="21578051">
          <a:off x="4440407" y="515280"/>
          <a:ext cx="1040259" cy="391021"/>
        </a:xfrm>
        <a:prstGeom prst="leftRightArrow">
          <a:avLst>
            <a:gd name="adj1" fmla="val 60000"/>
            <a:gd name="adj2" fmla="val 50000"/>
          </a:avLst>
        </a:prstGeom>
        <a:solidFill>
          <a:srgbClr val="94C600"/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>
              <a:solidFill>
                <a:schemeClr val="bg1"/>
              </a:solidFill>
            </a:rPr>
            <a:t>Tilskudssøgning</a:t>
          </a:r>
          <a:endParaRPr lang="da-DK" sz="800" kern="1200" dirty="0">
            <a:solidFill>
              <a:schemeClr val="bg1"/>
            </a:solidFill>
          </a:endParaRPr>
        </a:p>
      </dsp:txBody>
      <dsp:txXfrm>
        <a:off x="4557713" y="593484"/>
        <a:ext cx="805647" cy="234613"/>
      </dsp:txXfrm>
    </dsp:sp>
    <dsp:sp modelId="{1AC3EA64-DF9F-416C-92FC-572416CD06DE}">
      <dsp:nvSpPr>
        <dsp:cNvPr id="0" name=""/>
        <dsp:cNvSpPr/>
      </dsp:nvSpPr>
      <dsp:spPr>
        <a:xfrm>
          <a:off x="5761995" y="131804"/>
          <a:ext cx="2234406" cy="111720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SEAS-NVE</a:t>
          </a:r>
          <a:endParaRPr lang="da-DK" sz="26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5794717" y="164526"/>
        <a:ext cx="2168962" cy="1051759"/>
      </dsp:txXfrm>
    </dsp:sp>
    <dsp:sp modelId="{5E04F328-F070-4892-9160-C349F0BCD857}">
      <dsp:nvSpPr>
        <dsp:cNvPr id="0" name=""/>
        <dsp:cNvSpPr/>
      </dsp:nvSpPr>
      <dsp:spPr>
        <a:xfrm rot="5417178">
          <a:off x="2392966" y="2555923"/>
          <a:ext cx="2731805" cy="391021"/>
        </a:xfrm>
        <a:prstGeom prst="rightArrow">
          <a:avLst/>
        </a:prstGeom>
        <a:solidFill>
          <a:schemeClr val="accent1"/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Udbetaling af tilskud</a:t>
          </a:r>
          <a:endParaRPr lang="da-DK" sz="800" kern="1200" dirty="0"/>
        </a:p>
      </dsp:txBody>
      <dsp:txXfrm rot="10800000">
        <a:off x="2510272" y="2634127"/>
        <a:ext cx="2497193" cy="234613"/>
      </dsp:txXfrm>
    </dsp:sp>
    <dsp:sp modelId="{3446821F-3F8E-4895-99EC-B0D3ED5E1C80}">
      <dsp:nvSpPr>
        <dsp:cNvPr id="0" name=""/>
        <dsp:cNvSpPr/>
      </dsp:nvSpPr>
      <dsp:spPr>
        <a:xfrm>
          <a:off x="3327572" y="4189333"/>
          <a:ext cx="2234406" cy="111720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Kunde</a:t>
          </a:r>
          <a:endParaRPr lang="da-DK" sz="26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3360294" y="4222055"/>
        <a:ext cx="2168962" cy="1051759"/>
      </dsp:txXfrm>
    </dsp:sp>
    <dsp:sp modelId="{6BA9E980-B421-4FA7-B5B2-1753726F85CD}">
      <dsp:nvSpPr>
        <dsp:cNvPr id="0" name=""/>
        <dsp:cNvSpPr/>
      </dsp:nvSpPr>
      <dsp:spPr>
        <a:xfrm rot="10780780">
          <a:off x="2544790" y="4561970"/>
          <a:ext cx="670381" cy="391021"/>
        </a:xfrm>
        <a:prstGeom prst="leftRightArrow">
          <a:avLst>
            <a:gd name="adj1" fmla="val 60000"/>
            <a:gd name="adj2" fmla="val 50000"/>
          </a:avLst>
        </a:prstGeom>
        <a:solidFill>
          <a:srgbClr val="94C600"/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Tilbud / accept</a:t>
          </a:r>
          <a:endParaRPr lang="da-DK" sz="800" kern="1200" dirty="0"/>
        </a:p>
      </dsp:txBody>
      <dsp:txXfrm rot="10800000">
        <a:off x="2662096" y="4640174"/>
        <a:ext cx="435769" cy="234613"/>
      </dsp:txXfrm>
    </dsp:sp>
    <dsp:sp modelId="{2AF852C5-DEA4-4E2A-9109-2C459AFB9DED}">
      <dsp:nvSpPr>
        <dsp:cNvPr id="0" name=""/>
        <dsp:cNvSpPr/>
      </dsp:nvSpPr>
      <dsp:spPr>
        <a:xfrm>
          <a:off x="257970" y="4191174"/>
          <a:ext cx="2234406" cy="111720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Håndværker</a:t>
          </a:r>
          <a:endParaRPr lang="da-DK" sz="26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290692" y="4223896"/>
        <a:ext cx="2168962" cy="1051759"/>
      </dsp:txXfrm>
    </dsp:sp>
    <dsp:sp modelId="{C16852F1-5378-49F4-9C83-C7CF2AA553A1}">
      <dsp:nvSpPr>
        <dsp:cNvPr id="0" name=""/>
        <dsp:cNvSpPr/>
      </dsp:nvSpPr>
      <dsp:spPr>
        <a:xfrm rot="16200000">
          <a:off x="839461" y="2528303"/>
          <a:ext cx="2742001" cy="391021"/>
        </a:xfrm>
        <a:prstGeom prst="leftRightArrow">
          <a:avLst/>
        </a:prstGeom>
        <a:solidFill>
          <a:srgbClr val="94C600"/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kern="1200" dirty="0" smtClean="0"/>
            <a:t>Tilbud + accept / Færdigmelding / Udbetaling af tilskud</a:t>
          </a:r>
          <a:endParaRPr lang="da-DK" sz="800" kern="1200" dirty="0"/>
        </a:p>
      </dsp:txBody>
      <dsp:txXfrm>
        <a:off x="888339" y="2674936"/>
        <a:ext cx="2644246" cy="1955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BAB00-BF7C-47D3-B556-603FC015BDA2}">
      <dsp:nvSpPr>
        <dsp:cNvPr id="0" name=""/>
        <dsp:cNvSpPr/>
      </dsp:nvSpPr>
      <dsp:spPr>
        <a:xfrm>
          <a:off x="4042" y="1185714"/>
          <a:ext cx="1904523" cy="19045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34006D-36AB-4EAF-ADB5-76519364F82B}">
      <dsp:nvSpPr>
        <dsp:cNvPr id="0" name=""/>
        <dsp:cNvSpPr/>
      </dsp:nvSpPr>
      <dsp:spPr>
        <a:xfrm>
          <a:off x="314081" y="2349607"/>
          <a:ext cx="1904523" cy="190452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Håndværker</a:t>
          </a:r>
          <a:endParaRPr lang="da-DK" sz="22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7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Tilbud</a:t>
          </a:r>
          <a:endParaRPr lang="da-DK" sz="17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7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Accept</a:t>
          </a:r>
          <a:endParaRPr lang="da-DK" sz="17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7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Faktura</a:t>
          </a:r>
          <a:endParaRPr lang="da-DK" sz="17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369863" y="2405389"/>
        <a:ext cx="1792959" cy="1792959"/>
      </dsp:txXfrm>
    </dsp:sp>
    <dsp:sp modelId="{19666530-424C-4CB3-A6B6-ABFDD1E5F25F}">
      <dsp:nvSpPr>
        <dsp:cNvPr id="0" name=""/>
        <dsp:cNvSpPr/>
      </dsp:nvSpPr>
      <dsp:spPr>
        <a:xfrm>
          <a:off x="2275419" y="1909161"/>
          <a:ext cx="366853" cy="457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800" kern="1200"/>
        </a:p>
      </dsp:txBody>
      <dsp:txXfrm>
        <a:off x="2275419" y="2000687"/>
        <a:ext cx="256797" cy="274578"/>
      </dsp:txXfrm>
    </dsp:sp>
    <dsp:sp modelId="{D7EDAED4-29EF-46AE-A1C8-84AFB37672AF}">
      <dsp:nvSpPr>
        <dsp:cNvPr id="0" name=""/>
        <dsp:cNvSpPr/>
      </dsp:nvSpPr>
      <dsp:spPr>
        <a:xfrm>
          <a:off x="2956718" y="1185714"/>
          <a:ext cx="1904523" cy="19045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083AD2-DE86-410D-BC0E-D91BBDD0AFF0}">
      <dsp:nvSpPr>
        <dsp:cNvPr id="0" name=""/>
        <dsp:cNvSpPr/>
      </dsp:nvSpPr>
      <dsp:spPr>
        <a:xfrm>
          <a:off x="3266757" y="2370766"/>
          <a:ext cx="1904523" cy="190452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J&amp;P</a:t>
          </a:r>
          <a:endParaRPr lang="da-DK" sz="22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700" b="1" kern="120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Tilbud+accept</a:t>
          </a:r>
          <a:endParaRPr lang="da-DK" sz="17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7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Beregning</a:t>
          </a:r>
          <a:endParaRPr lang="da-DK" sz="17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7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Faktura</a:t>
          </a:r>
          <a:endParaRPr lang="da-DK" sz="17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3322539" y="2426548"/>
        <a:ext cx="1792959" cy="1792959"/>
      </dsp:txXfrm>
    </dsp:sp>
    <dsp:sp modelId="{475A1D0E-4DB1-4097-8CB9-304C9F601AEB}">
      <dsp:nvSpPr>
        <dsp:cNvPr id="0" name=""/>
        <dsp:cNvSpPr/>
      </dsp:nvSpPr>
      <dsp:spPr>
        <a:xfrm>
          <a:off x="5228095" y="1909161"/>
          <a:ext cx="366853" cy="457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800" kern="1200"/>
        </a:p>
      </dsp:txBody>
      <dsp:txXfrm>
        <a:off x="5228095" y="2000687"/>
        <a:ext cx="256797" cy="274578"/>
      </dsp:txXfrm>
    </dsp:sp>
    <dsp:sp modelId="{90953F0B-D0CE-4487-AB0D-F7EC424C1C2A}">
      <dsp:nvSpPr>
        <dsp:cNvPr id="0" name=""/>
        <dsp:cNvSpPr/>
      </dsp:nvSpPr>
      <dsp:spPr>
        <a:xfrm>
          <a:off x="5909394" y="1185714"/>
          <a:ext cx="1904523" cy="19045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F41D67-155D-4CE5-B8AE-7958EE77183F}">
      <dsp:nvSpPr>
        <dsp:cNvPr id="0" name=""/>
        <dsp:cNvSpPr/>
      </dsp:nvSpPr>
      <dsp:spPr>
        <a:xfrm>
          <a:off x="6018354" y="2349588"/>
          <a:ext cx="1904523" cy="190452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SEAS-NVE</a:t>
          </a:r>
          <a:endParaRPr lang="da-DK" sz="22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7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Godkendelse</a:t>
          </a:r>
          <a:endParaRPr lang="da-DK" sz="17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7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Udbetaling</a:t>
          </a:r>
          <a:endParaRPr lang="da-DK" sz="17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6074136" y="2405370"/>
        <a:ext cx="1792959" cy="1792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7BEE8-F5DE-E742-B324-A00E91A5BF80}" type="datetime1">
              <a:rPr lang="da-DK" smtClean="0"/>
              <a:t>23/09/15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1DFCF-F340-EA4F-B411-A7D6BABFD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594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1409B-090B-FF46-BD5B-9AD2C46CA9DD}" type="datetime1">
              <a:rPr lang="da-DK" smtClean="0"/>
              <a:t>23/09/15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12431-4765-604A-8604-BBC19C0820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63631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12431-4765-604A-8604-BBC19C0820E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450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8F9C2-1E87-5D46-A4A3-181442CB3713}" type="datetime1">
              <a:rPr lang="da-DK" smtClean="0"/>
              <a:t>23/09/15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7AFC-5B7D-4D19-BD4E-95060B79BA3C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E8007-20BB-044B-9339-1BD8D0B500B6}" type="datetime1">
              <a:rPr lang="da-DK" smtClean="0"/>
              <a:t>23/09/15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7AFC-5B7D-4D19-BD4E-95060B79BA3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B1A6E-7CD5-CF41-AB5C-77E1D2207AC1}" type="datetime1">
              <a:rPr lang="da-DK" smtClean="0"/>
              <a:t>23/09/15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7AFC-5B7D-4D19-BD4E-95060B79BA3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1B11F-C5E6-1244-A6E9-F3E9D491B033}" type="datetime1">
              <a:rPr lang="da-DK" smtClean="0"/>
              <a:t>23/09/15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7AFC-5B7D-4D19-BD4E-95060B79BA3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CB0A8-7175-A847-B2A6-922BE5C351C1}" type="datetime1">
              <a:rPr lang="da-DK" smtClean="0"/>
              <a:t>23/09/15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7AFC-5B7D-4D19-BD4E-95060B79BA3C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57AD8-5F2B-144C-BAF2-289723BD1D04}" type="datetime1">
              <a:rPr lang="da-DK" smtClean="0"/>
              <a:t>23/09/15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7AFC-5B7D-4D19-BD4E-95060B79BA3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D22C3A-869F-5147-A78E-B8F4B83A2663}" type="datetime1">
              <a:rPr lang="da-DK" smtClean="0"/>
              <a:t>23/09/15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7AFC-5B7D-4D19-BD4E-95060B79BA3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FD340-1CD8-B347-925E-5254D62BBFDA}" type="datetime1">
              <a:rPr lang="da-DK" smtClean="0"/>
              <a:t>23/09/15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7AFC-5B7D-4D19-BD4E-95060B79BA3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EF20D-1A6F-8F44-827C-AB0A8C33395D}" type="datetime1">
              <a:rPr lang="da-DK" smtClean="0"/>
              <a:t>23/09/15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7AFC-5B7D-4D19-BD4E-95060B79BA3C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28E70-4A2C-B44C-B270-A73C05AE4F2F}" type="datetime1">
              <a:rPr lang="da-DK" smtClean="0"/>
              <a:t>23/09/15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7AFC-5B7D-4D19-BD4E-95060B79BA3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F165E-09EB-F644-93DB-27CC96D54790}" type="datetime1">
              <a:rPr lang="da-DK" smtClean="0"/>
              <a:t>23/09/15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7AFC-5B7D-4D19-BD4E-95060B79BA3C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Træk billede til pladsholder, eller klik på symbol for at tilføje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94DB8B-3F6A-224C-A294-2A85F7F6E2FC}" type="datetime1">
              <a:rPr lang="da-DK" smtClean="0"/>
              <a:t>23/09/15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9F7AFC-5B7D-4D19-BD4E-95060B79BA3C}" type="slidenum">
              <a:rPr lang="da-DK" smtClean="0"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 descr="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8862" y="243726"/>
            <a:ext cx="5262219" cy="3129955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321" y="3048000"/>
            <a:ext cx="5080000" cy="3810000"/>
          </a:xfrm>
          <a:prstGeom prst="rect">
            <a:avLst/>
          </a:prstGeom>
        </p:spPr>
      </p:pic>
      <p:sp>
        <p:nvSpPr>
          <p:cNvPr id="4" name="Tekstfelt 3"/>
          <p:cNvSpPr txBox="1"/>
          <p:nvPr/>
        </p:nvSpPr>
        <p:spPr>
          <a:xfrm>
            <a:off x="6171895" y="0"/>
            <a:ext cx="4757039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9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81854" y="326398"/>
            <a:ext cx="9366325" cy="1143000"/>
          </a:xfrm>
        </p:spPr>
        <p:txBody>
          <a:bodyPr>
            <a:normAutofit/>
          </a:bodyPr>
          <a:lstStyle/>
          <a:p>
            <a:r>
              <a:rPr lang="da-DK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Få energitilskud gennem J&amp;P</a:t>
            </a:r>
            <a:endParaRPr lang="da-DK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Energiaktører</a:t>
            </a:r>
          </a:p>
          <a:p>
            <a:pPr marL="0" indent="0">
              <a:buNone/>
            </a:pPr>
            <a:r>
              <a:rPr lang="da-DK" dirty="0" smtClean="0"/>
              <a:t>J&amp;P er energiaktører hos SEAS-NVE, hvilket vil sige, at vi kan beregne og søge energitilskuddet for jer som håndværkere. </a:t>
            </a:r>
          </a:p>
          <a:p>
            <a:pPr marL="0" indent="0">
              <a:buNone/>
            </a:pPr>
            <a:r>
              <a:rPr lang="da-DK" dirty="0" smtClean="0"/>
              <a:t>Vores opgave er at beregne energitilskuddet og sørger for at få en godkendelse fra SEAS-NVE, så både I, som håndværkere, og jeres kunder kan få del i tilskuddet. 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Hvorfor tilskud?</a:t>
            </a:r>
          </a:p>
          <a:p>
            <a:pPr marL="0" indent="0">
              <a:buNone/>
            </a:pPr>
            <a:r>
              <a:rPr lang="da-DK" dirty="0"/>
              <a:t>E</a:t>
            </a:r>
            <a:r>
              <a:rPr lang="da-DK" dirty="0" smtClean="0"/>
              <a:t>nergitilskuddet er pålagt af den danske stat for at reducere CO2-udslippet. Det vil sige, at energiforbedringer belønnes med et energitilskud. </a:t>
            </a:r>
          </a:p>
          <a:p>
            <a:pPr marL="0" indent="0">
              <a:buNone/>
            </a:pPr>
            <a:r>
              <a:rPr lang="da-DK" dirty="0" smtClean="0"/>
              <a:t>Dette energitilskud er det, vi gerne vil dele med jer håndværker og kunderne. Det er ganske enkelt ren </a:t>
            </a:r>
            <a:r>
              <a:rPr lang="da-DK" dirty="0" err="1" smtClean="0"/>
              <a:t>win-win</a:t>
            </a:r>
            <a:r>
              <a:rPr lang="da-DK" dirty="0" smtClean="0"/>
              <a:t> for både kunder og håndværkere. 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7423821" y="6211886"/>
            <a:ext cx="4768179" cy="634974"/>
          </a:xfrm>
          <a:solidFill>
            <a:srgbClr val="FFFFFF"/>
          </a:solidFill>
        </p:spPr>
        <p:txBody>
          <a:bodyPr/>
          <a:lstStyle/>
          <a:p>
            <a:fld id="{139F7AFC-5B7D-4D19-BD4E-95060B79BA3C}" type="slidenum">
              <a:rPr lang="da-DK" smtClean="0">
                <a:solidFill>
                  <a:schemeClr val="accent1"/>
                </a:solidFill>
              </a:rPr>
              <a:t>2</a:t>
            </a:fld>
            <a:endParaRPr lang="da-DK">
              <a:solidFill>
                <a:schemeClr val="accent1"/>
              </a:solidFill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10940074" y="6349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169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30525533"/>
              </p:ext>
            </p:extLst>
          </p:nvPr>
        </p:nvGraphicFramePr>
        <p:xfrm>
          <a:off x="2573659" y="110867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felt 2"/>
          <p:cNvSpPr txBox="1"/>
          <p:nvPr/>
        </p:nvSpPr>
        <p:spPr>
          <a:xfrm>
            <a:off x="1579549" y="367926"/>
            <a:ext cx="10254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J&amp;P som bindeled</a:t>
            </a:r>
            <a:endParaRPr lang="da-DK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725976">
            <a:off x="1435895" y="4720061"/>
            <a:ext cx="2770715" cy="19034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7787283" y="6372022"/>
            <a:ext cx="4404717" cy="485978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139F7AFC-5B7D-4D19-BD4E-95060B79BA3C}" type="slidenum">
              <a:rPr lang="da-DK" smtClean="0">
                <a:solidFill>
                  <a:srgbClr val="94C600"/>
                </a:solidFill>
              </a:rPr>
              <a:t>3</a:t>
            </a:fld>
            <a:endParaRPr lang="da-DK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92647" y="535830"/>
            <a:ext cx="9366325" cy="1143000"/>
          </a:xfrm>
        </p:spPr>
        <p:txBody>
          <a:bodyPr>
            <a:normAutofit/>
          </a:bodyPr>
          <a:lstStyle/>
          <a:p>
            <a:r>
              <a:rPr lang="da-DK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Energitilskud </a:t>
            </a:r>
            <a:r>
              <a:rPr lang="da-DK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ydes </a:t>
            </a:r>
            <a:r>
              <a:rPr lang="da-DK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til:</a:t>
            </a:r>
            <a:endParaRPr lang="da-DK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r>
              <a:rPr lang="da-DK" sz="1900" dirty="0"/>
              <a:t>Vinduer, døre, ovenlys og glaspartier.</a:t>
            </a:r>
          </a:p>
          <a:p>
            <a:r>
              <a:rPr lang="da-DK" sz="1900" dirty="0"/>
              <a:t>Isolering af ydervægge, hulmur, gulve, loft og varmerør.</a:t>
            </a:r>
          </a:p>
          <a:p>
            <a:r>
              <a:rPr lang="da-DK" sz="1900" dirty="0"/>
              <a:t>Varmeanlæg, termostater, eller vekslere.</a:t>
            </a:r>
          </a:p>
          <a:p>
            <a:r>
              <a:rPr lang="nb-NO" sz="1900" dirty="0" smtClean="0"/>
              <a:t>Solvarme.</a:t>
            </a:r>
            <a:endParaRPr lang="nb-NO" sz="1900" dirty="0"/>
          </a:p>
          <a:p>
            <a:r>
              <a:rPr lang="da-DK" sz="1900" dirty="0"/>
              <a:t>Gas, olie-, biobrændsel og stokerkedler.</a:t>
            </a:r>
          </a:p>
          <a:p>
            <a:r>
              <a:rPr lang="da-DK" sz="1900" dirty="0"/>
              <a:t>Varmepumper, luft til luft, luft til vand og jordvarmeanlæg.</a:t>
            </a:r>
          </a:p>
          <a:p>
            <a:r>
              <a:rPr lang="da-DK" sz="1900" dirty="0"/>
              <a:t>Belysningsanlæg, styringer til regulering af lys.</a:t>
            </a:r>
          </a:p>
          <a:p>
            <a:r>
              <a:rPr lang="da-DK" sz="1900" dirty="0"/>
              <a:t>Ventilationsanlæg, køl og frys</a:t>
            </a:r>
            <a:r>
              <a:rPr lang="da-DK" sz="2100" dirty="0"/>
              <a:t>	</a:t>
            </a:r>
          </a:p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7390400" y="6223026"/>
            <a:ext cx="4801600" cy="646114"/>
          </a:xfrm>
          <a:solidFill>
            <a:srgbClr val="FFFFFF"/>
          </a:solidFill>
        </p:spPr>
        <p:txBody>
          <a:bodyPr/>
          <a:lstStyle/>
          <a:p>
            <a:fld id="{139F7AFC-5B7D-4D19-BD4E-95060B79BA3C}" type="slidenum">
              <a:rPr lang="da-DK" smtClean="0">
                <a:solidFill>
                  <a:srgbClr val="94C600"/>
                </a:solidFill>
              </a:rPr>
              <a:t>4</a:t>
            </a:fld>
            <a:endParaRPr lang="da-DK" dirty="0">
              <a:solidFill>
                <a:srgbClr val="94C600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679" y="2982053"/>
            <a:ext cx="3902628" cy="2168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984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6385" y="3794411"/>
            <a:ext cx="3372141" cy="2465917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07404953"/>
              </p:ext>
            </p:extLst>
          </p:nvPr>
        </p:nvGraphicFramePr>
        <p:xfrm>
          <a:off x="2544399" y="112183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kstfelt 2"/>
          <p:cNvSpPr txBox="1"/>
          <p:nvPr/>
        </p:nvSpPr>
        <p:spPr>
          <a:xfrm>
            <a:off x="1748729" y="349730"/>
            <a:ext cx="8462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Forretningsmodel</a:t>
            </a:r>
            <a:endParaRPr lang="da-DK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473002" y="6524192"/>
            <a:ext cx="4718998" cy="356088"/>
          </a:xfrm>
          <a:solidFill>
            <a:srgbClr val="FFFFFF"/>
          </a:solidFill>
        </p:spPr>
        <p:txBody>
          <a:bodyPr/>
          <a:lstStyle/>
          <a:p>
            <a:fld id="{139F7AFC-5B7D-4D19-BD4E-95060B79BA3C}" type="slidenum">
              <a:rPr lang="da-DK" smtClean="0">
                <a:solidFill>
                  <a:srgbClr val="94C600"/>
                </a:solidFill>
              </a:rPr>
              <a:t>5</a:t>
            </a:fld>
            <a:endParaRPr lang="da-DK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8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01228124"/>
              </p:ext>
            </p:extLst>
          </p:nvPr>
        </p:nvGraphicFramePr>
        <p:xfrm>
          <a:off x="2554981" y="142927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701667" y="1035592"/>
            <a:ext cx="11038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Processen - </a:t>
            </a:r>
            <a:r>
              <a:rPr lang="da-DK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Håndværker/J&amp;P/SEAS-NVE</a:t>
            </a:r>
            <a:endParaRPr lang="da-DK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7423822" y="6200746"/>
            <a:ext cx="4768178" cy="657254"/>
          </a:xfrm>
          <a:solidFill>
            <a:srgbClr val="FFFFFF"/>
          </a:solidFill>
        </p:spPr>
        <p:txBody>
          <a:bodyPr/>
          <a:lstStyle/>
          <a:p>
            <a:fld id="{139F7AFC-5B7D-4D19-BD4E-95060B79BA3C}" type="slidenum">
              <a:rPr lang="da-DK" smtClean="0">
                <a:solidFill>
                  <a:srgbClr val="94C600"/>
                </a:solidFill>
              </a:rPr>
              <a:t>6</a:t>
            </a:fld>
            <a:endParaRPr lang="da-DK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818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Håndværker/Entreprenør/Trælast</a:t>
            </a:r>
            <a:endParaRPr lang="da-DK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b="1" dirty="0" smtClean="0"/>
              <a:t>Tilbud</a:t>
            </a:r>
          </a:p>
          <a:p>
            <a:pPr lvl="1"/>
            <a:r>
              <a:rPr lang="da-DK" dirty="0" smtClean="0"/>
              <a:t>Tilbuddet skal indeholde teksten: ”Såfremt de i tilbuddet nævnte arbejder udgør energibesparelser der er store nok til at søge tilskud, vil energibesparelsen blive overdraget, via Ingeniørfirmaet J&amp;P som aktør, til SEAS-NVE og kan ikke overdrages til andre. Kunden vil, ved arbejdets afslutning og efter </a:t>
            </a:r>
            <a:r>
              <a:rPr lang="da-DK" dirty="0" err="1" smtClean="0"/>
              <a:t>slutfakturen</a:t>
            </a:r>
            <a:r>
              <a:rPr lang="da-DK" dirty="0" smtClean="0"/>
              <a:t>, modtage et givent </a:t>
            </a:r>
            <a:r>
              <a:rPr lang="da-DK" dirty="0" err="1" smtClean="0"/>
              <a:t>energisparetilskud</a:t>
            </a:r>
            <a:r>
              <a:rPr lang="da-DK" dirty="0" smtClean="0"/>
              <a:t>”.</a:t>
            </a:r>
          </a:p>
          <a:p>
            <a:r>
              <a:rPr lang="da-DK" b="1" dirty="0" smtClean="0"/>
              <a:t>Kundens accept</a:t>
            </a:r>
          </a:p>
          <a:p>
            <a:pPr lvl="1"/>
            <a:r>
              <a:rPr lang="da-DK" dirty="0" smtClean="0"/>
              <a:t>Med kundens accept menes ”kundens godkendelse af tilbud”. Når kunden acceptere tilbuddet, sendes tilbuddet samt et ”go” til J&amp;P.</a:t>
            </a:r>
          </a:p>
          <a:p>
            <a:r>
              <a:rPr lang="da-DK" b="1" dirty="0" smtClean="0"/>
              <a:t>Slutfaktura</a:t>
            </a:r>
          </a:p>
          <a:p>
            <a:pPr lvl="1"/>
            <a:r>
              <a:rPr lang="da-DK" dirty="0" smtClean="0"/>
              <a:t>Når </a:t>
            </a:r>
            <a:r>
              <a:rPr lang="da-DK" dirty="0" err="1" smtClean="0"/>
              <a:t>slutfakturen</a:t>
            </a:r>
            <a:r>
              <a:rPr lang="da-DK" dirty="0" smtClean="0"/>
              <a:t> sendes til kunden, sendes denne samtidig til J&amp;P. Når J&amp;P modtager </a:t>
            </a:r>
            <a:r>
              <a:rPr lang="da-DK" dirty="0" err="1" smtClean="0"/>
              <a:t>fakturen</a:t>
            </a:r>
            <a:r>
              <a:rPr lang="da-DK" dirty="0" smtClean="0"/>
              <a:t> sendes denne til SEAS-NVE og på baggrund af </a:t>
            </a:r>
            <a:r>
              <a:rPr lang="da-DK" dirty="0" err="1" smtClean="0"/>
              <a:t>J&amp;Ps</a:t>
            </a:r>
            <a:r>
              <a:rPr lang="da-DK" dirty="0" smtClean="0"/>
              <a:t> beregninger vil SEAS-NVE udbetale tilskuddet, som deles mellem kunde, Håndværker og J&amp;P.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7412680" y="6200746"/>
            <a:ext cx="4779320" cy="657254"/>
          </a:xfrm>
          <a:solidFill>
            <a:srgbClr val="FFFFFF"/>
          </a:solidFill>
        </p:spPr>
        <p:txBody>
          <a:bodyPr/>
          <a:lstStyle/>
          <a:p>
            <a:fld id="{139F7AFC-5B7D-4D19-BD4E-95060B79BA3C}" type="slidenum">
              <a:rPr lang="da-DK" smtClean="0">
                <a:solidFill>
                  <a:srgbClr val="94C600"/>
                </a:solidFill>
              </a:rPr>
              <a:t>7</a:t>
            </a:fld>
            <a:endParaRPr lang="da-DK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5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67678" y="114192"/>
            <a:ext cx="8778563" cy="1143000"/>
          </a:xfrm>
        </p:spPr>
        <p:txBody>
          <a:bodyPr/>
          <a:lstStyle/>
          <a:p>
            <a:r>
              <a:rPr lang="da-DK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J&amp;P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24754" y="1514639"/>
            <a:ext cx="9997440" cy="4800600"/>
          </a:xfrm>
        </p:spPr>
        <p:txBody>
          <a:bodyPr>
            <a:normAutofit fontScale="77500" lnSpcReduction="20000"/>
          </a:bodyPr>
          <a:lstStyle/>
          <a:p>
            <a:r>
              <a:rPr lang="da-DK" b="1" dirty="0" smtClean="0"/>
              <a:t>Tilbud + accept</a:t>
            </a:r>
          </a:p>
          <a:p>
            <a:pPr lvl="1"/>
            <a:r>
              <a:rPr lang="da-DK" dirty="0" smtClean="0"/>
              <a:t>Når kunden har godkendt tilbuddet fra håndværkeren, sender håndværkeren en mail med tilbuddet, samt at kunden har accepteret.</a:t>
            </a:r>
          </a:p>
          <a:p>
            <a:r>
              <a:rPr lang="da-DK" b="1" dirty="0" smtClean="0"/>
              <a:t>Beregning / Bekræftelse</a:t>
            </a:r>
          </a:p>
          <a:p>
            <a:pPr lvl="1"/>
            <a:r>
              <a:rPr lang="da-DK" dirty="0" smtClean="0"/>
              <a:t>Når J&amp;P modtager tilbuddet, læses dette igennem og der laves en beregning på besparelsen, som sendes til SEAS-NVE. SEAS-NVE sender herefter en bekræftelse på modtagelse af beregning samt et ”go” for påbegyndelse.</a:t>
            </a:r>
          </a:p>
          <a:p>
            <a:r>
              <a:rPr lang="da-DK" b="1" dirty="0" smtClean="0"/>
              <a:t>Slutfaktura / Færdigmelding</a:t>
            </a:r>
          </a:p>
          <a:p>
            <a:pPr lvl="1"/>
            <a:r>
              <a:rPr lang="da-DK" dirty="0" smtClean="0"/>
              <a:t>J&amp;P kontrollerer løbene om projektet er færdiggjort. Er projektet færdigt, skal J&amp;P have en slutfaktura fra håndværkeren, hvorefter J&amp;P færdigmelder projektet hos SEAS-NVE.</a:t>
            </a:r>
          </a:p>
          <a:p>
            <a:r>
              <a:rPr lang="da-DK" b="1" dirty="0" smtClean="0"/>
              <a:t>Tilskud</a:t>
            </a:r>
          </a:p>
          <a:p>
            <a:pPr lvl="1"/>
            <a:r>
              <a:rPr lang="da-DK" dirty="0" smtClean="0"/>
              <a:t>Efter færdigmelding og godkendelse sender SEAS-NVE tilskuddet til J&amp;P. J&amp;P deler herefter beløbet op og sender ud til de implicerede parter, så kunden får 55%, håndværkeren 15% og J&amp;P 30%.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7412681" y="6189606"/>
            <a:ext cx="4779319" cy="668394"/>
          </a:xfrm>
          <a:solidFill>
            <a:srgbClr val="FFFFFF"/>
          </a:solidFill>
        </p:spPr>
        <p:txBody>
          <a:bodyPr/>
          <a:lstStyle/>
          <a:p>
            <a:fld id="{139F7AFC-5B7D-4D19-BD4E-95060B79BA3C}" type="slidenum">
              <a:rPr lang="da-DK" smtClean="0">
                <a:solidFill>
                  <a:srgbClr val="94C600"/>
                </a:solidFill>
              </a:rPr>
              <a:t>8</a:t>
            </a:fld>
            <a:endParaRPr lang="da-DK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34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SEAS-NVE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b="1" dirty="0" smtClean="0"/>
              <a:t>Tilbud + accept / Beregninger</a:t>
            </a:r>
          </a:p>
          <a:p>
            <a:pPr lvl="1"/>
            <a:r>
              <a:rPr lang="da-DK" dirty="0" smtClean="0"/>
              <a:t>SEAS-NVE modtager tilbud, kundens accept for overdragelse af energibesparelsen samt beregning på energibesparelsen, fra J&amp;P. </a:t>
            </a:r>
          </a:p>
          <a:p>
            <a:r>
              <a:rPr lang="da-DK" b="1" dirty="0" smtClean="0"/>
              <a:t>Godkendelse</a:t>
            </a:r>
            <a:endParaRPr lang="da-DK" b="1" dirty="0"/>
          </a:p>
          <a:p>
            <a:pPr lvl="1"/>
            <a:r>
              <a:rPr lang="da-DK" dirty="0" smtClean="0"/>
              <a:t>Når tilbud, accept og beregning er modtaget sender SEAS-NVE mail retur til J&amp;P med godkendelse samt et ”go” for påbegyndelse af projektet.</a:t>
            </a:r>
          </a:p>
          <a:p>
            <a:r>
              <a:rPr lang="da-DK" b="1" dirty="0" smtClean="0"/>
              <a:t>Slutfaktura / Færdigmelding</a:t>
            </a:r>
          </a:p>
          <a:p>
            <a:pPr lvl="1"/>
            <a:r>
              <a:rPr lang="da-DK" dirty="0" smtClean="0"/>
              <a:t>Når projektet er færdigt, modtager SEAS-NVE mail fra J&amp;P med faktura samt færdigmelding.</a:t>
            </a:r>
          </a:p>
          <a:p>
            <a:r>
              <a:rPr lang="da-DK" b="1" dirty="0" smtClean="0"/>
              <a:t>Tilskud</a:t>
            </a:r>
          </a:p>
          <a:p>
            <a:pPr lvl="1"/>
            <a:r>
              <a:rPr lang="da-DK" dirty="0" smtClean="0"/>
              <a:t>Efter modtagelse af slutfaktura samt færdigmelding fra J&amp;P, udbetaler SEAS-NVE tilskuddet jf. beregning til J&amp;P.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7423821" y="6211886"/>
            <a:ext cx="4768179" cy="634974"/>
          </a:xfrm>
          <a:solidFill>
            <a:srgbClr val="FFFFFF"/>
          </a:solidFill>
        </p:spPr>
        <p:txBody>
          <a:bodyPr/>
          <a:lstStyle/>
          <a:p>
            <a:fld id="{139F7AFC-5B7D-4D19-BD4E-95060B79BA3C}" type="slidenum">
              <a:rPr lang="da-DK" smtClean="0">
                <a:solidFill>
                  <a:srgbClr val="94C600"/>
                </a:solidFill>
              </a:rPr>
              <a:t>9</a:t>
            </a:fld>
            <a:endParaRPr lang="da-DK" dirty="0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2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Bambusfletværk.thmx</Template>
  <TotalTime>386</TotalTime>
  <Words>684</Words>
  <Application>Microsoft Macintosh PowerPoint</Application>
  <PresentationFormat>Brugerdefineret</PresentationFormat>
  <Paragraphs>78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Bambusfletværk</vt:lpstr>
      <vt:lpstr>PowerPoint-præsentation</vt:lpstr>
      <vt:lpstr>Få energitilskud gennem J&amp;P</vt:lpstr>
      <vt:lpstr>PowerPoint-præsentation</vt:lpstr>
      <vt:lpstr>Energitilskud ydes til:</vt:lpstr>
      <vt:lpstr>PowerPoint-præsentation</vt:lpstr>
      <vt:lpstr>PowerPoint-præsentation</vt:lpstr>
      <vt:lpstr>Håndværker/Entreprenør/Trælast</vt:lpstr>
      <vt:lpstr>J&amp;P</vt:lpstr>
      <vt:lpstr>SEAS-NVE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Ruben</dc:creator>
  <cp:lastModifiedBy>Mikkel Jensen</cp:lastModifiedBy>
  <cp:revision>33</cp:revision>
  <dcterms:created xsi:type="dcterms:W3CDTF">2015-09-01T13:14:46Z</dcterms:created>
  <dcterms:modified xsi:type="dcterms:W3CDTF">2015-09-23T09:23:13Z</dcterms:modified>
</cp:coreProperties>
</file>